
<file path=[Content_Types].xml><?xml version="1.0" encoding="utf-8"?>
<Types xmlns="http://schemas.openxmlformats.org/package/2006/content-types">
  <Default Extension="png" ContentType="image/png"/>
  <Default Extension="webp" ContentType="image/webp"/>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51" r:id="rId1"/>
  </p:sldMasterIdLst>
  <p:notesMasterIdLst>
    <p:notesMasterId r:id="rId87"/>
  </p:notesMasterIdLst>
  <p:handoutMasterIdLst>
    <p:handoutMasterId r:id="rId88"/>
  </p:handoutMasterIdLst>
  <p:sldIdLst>
    <p:sldId id="257" r:id="rId2"/>
    <p:sldId id="394" r:id="rId3"/>
    <p:sldId id="457" r:id="rId4"/>
    <p:sldId id="459" r:id="rId5"/>
    <p:sldId id="460" r:id="rId6"/>
    <p:sldId id="461" r:id="rId7"/>
    <p:sldId id="462" r:id="rId8"/>
    <p:sldId id="464" r:id="rId9"/>
    <p:sldId id="458" r:id="rId10"/>
    <p:sldId id="395" r:id="rId11"/>
    <p:sldId id="396" r:id="rId12"/>
    <p:sldId id="397" r:id="rId13"/>
    <p:sldId id="398" r:id="rId14"/>
    <p:sldId id="296" r:id="rId15"/>
    <p:sldId id="297" r:id="rId16"/>
    <p:sldId id="341" r:id="rId17"/>
    <p:sldId id="399" r:id="rId18"/>
    <p:sldId id="350" r:id="rId19"/>
    <p:sldId id="342" r:id="rId20"/>
    <p:sldId id="300" r:id="rId21"/>
    <p:sldId id="358" r:id="rId22"/>
    <p:sldId id="345" r:id="rId23"/>
    <p:sldId id="346" r:id="rId24"/>
    <p:sldId id="347" r:id="rId25"/>
    <p:sldId id="348" r:id="rId26"/>
    <p:sldId id="351" r:id="rId27"/>
    <p:sldId id="352" r:id="rId28"/>
    <p:sldId id="353" r:id="rId29"/>
    <p:sldId id="354" r:id="rId30"/>
    <p:sldId id="357" r:id="rId31"/>
    <p:sldId id="372" r:id="rId32"/>
    <p:sldId id="373" r:id="rId33"/>
    <p:sldId id="375" r:id="rId34"/>
    <p:sldId id="376" r:id="rId35"/>
    <p:sldId id="377" r:id="rId36"/>
    <p:sldId id="378" r:id="rId37"/>
    <p:sldId id="379" r:id="rId38"/>
    <p:sldId id="380" r:id="rId39"/>
    <p:sldId id="381" r:id="rId40"/>
    <p:sldId id="382" r:id="rId41"/>
    <p:sldId id="383" r:id="rId42"/>
    <p:sldId id="384" r:id="rId43"/>
    <p:sldId id="385" r:id="rId44"/>
    <p:sldId id="302" r:id="rId45"/>
    <p:sldId id="364" r:id="rId46"/>
    <p:sldId id="389" r:id="rId47"/>
    <p:sldId id="303" r:id="rId48"/>
    <p:sldId id="304" r:id="rId49"/>
    <p:sldId id="305" r:id="rId50"/>
    <p:sldId id="306" r:id="rId51"/>
    <p:sldId id="307" r:id="rId52"/>
    <p:sldId id="388" r:id="rId53"/>
    <p:sldId id="312" r:id="rId54"/>
    <p:sldId id="362" r:id="rId55"/>
    <p:sldId id="363" r:id="rId56"/>
    <p:sldId id="400" r:id="rId57"/>
    <p:sldId id="402" r:id="rId58"/>
    <p:sldId id="404" r:id="rId59"/>
    <p:sldId id="405" r:id="rId60"/>
    <p:sldId id="406" r:id="rId61"/>
    <p:sldId id="407" r:id="rId62"/>
    <p:sldId id="408" r:id="rId63"/>
    <p:sldId id="409" r:id="rId64"/>
    <p:sldId id="410" r:id="rId65"/>
    <p:sldId id="403" r:id="rId66"/>
    <p:sldId id="401" r:id="rId67"/>
    <p:sldId id="411" r:id="rId68"/>
    <p:sldId id="417" r:id="rId69"/>
    <p:sldId id="440" r:id="rId70"/>
    <p:sldId id="416" r:id="rId71"/>
    <p:sldId id="421" r:id="rId72"/>
    <p:sldId id="453" r:id="rId73"/>
    <p:sldId id="422" r:id="rId74"/>
    <p:sldId id="442" r:id="rId75"/>
    <p:sldId id="444" r:id="rId76"/>
    <p:sldId id="423" r:id="rId77"/>
    <p:sldId id="450" r:id="rId78"/>
    <p:sldId id="451" r:id="rId79"/>
    <p:sldId id="454" r:id="rId80"/>
    <p:sldId id="424" r:id="rId81"/>
    <p:sldId id="434" r:id="rId82"/>
    <p:sldId id="435" r:id="rId83"/>
    <p:sldId id="439" r:id="rId84"/>
    <p:sldId id="455" r:id="rId85"/>
    <p:sldId id="456" r:id="rId86"/>
  </p:sldIdLst>
  <p:sldSz cx="9144000" cy="6858000" type="screen4x3"/>
  <p:notesSz cx="6858000" cy="9144000"/>
  <p:defaultTextStyle>
    <a:defPPr>
      <a:defRPr lang="en-US"/>
    </a:defPPr>
    <a:lvl1pPr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3300"/>
    <a:srgbClr val="FF8BE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260" autoAdjust="0"/>
    <p:restoredTop sz="94660"/>
  </p:normalViewPr>
  <p:slideViewPr>
    <p:cSldViewPr>
      <p:cViewPr varScale="1">
        <p:scale>
          <a:sx n="69" d="100"/>
          <a:sy n="69" d="100"/>
        </p:scale>
        <p:origin x="904" y="4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9768"/>
    </p:cViewPr>
  </p:sorterViewPr>
  <p:notesViewPr>
    <p:cSldViewPr>
      <p:cViewPr varScale="1">
        <p:scale>
          <a:sx n="40" d="100"/>
          <a:sy n="40" d="100"/>
        </p:scale>
        <p:origin x="-1482" y="-9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presProps" Target="pres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viewProps" Target="viewProps.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handoutMaster" Target="handoutMasters/handoutMaster1.xml"/><Relationship Id="rId9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ableStyles" Target="tableStyle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0178"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none" lIns="91440" tIns="45720" rIns="91440" bIns="45720" numCol="1" anchor="t" anchorCtr="0" compatLnSpc="1">
            <a:prstTxWarp prst="textNoShape">
              <a:avLst/>
            </a:prstTxWarp>
          </a:bodyPr>
          <a:lstStyle>
            <a:lvl1pPr algn="l" eaLnBrk="1" hangingPunct="1">
              <a:spcBef>
                <a:spcPct val="0"/>
              </a:spcBef>
              <a:defRPr sz="1200">
                <a:latin typeface="Tahoma" pitchFamily="34" charset="0"/>
              </a:defRPr>
            </a:lvl1pPr>
          </a:lstStyle>
          <a:p>
            <a:pPr>
              <a:defRPr/>
            </a:pPr>
            <a:endParaRPr lang="zh-CN" altLang="en-US"/>
          </a:p>
        </p:txBody>
      </p:sp>
      <p:sp>
        <p:nvSpPr>
          <p:cNvPr id="50179" name="Rectangle 3"/>
          <p:cNvSpPr>
            <a:spLocks noGrp="1" noChangeArrowheads="1"/>
          </p:cNvSpPr>
          <p:nvPr>
            <p:ph type="dt" sz="quarter" idx="1"/>
          </p:nvPr>
        </p:nvSpPr>
        <p:spPr bwMode="auto">
          <a:xfrm>
            <a:off x="3886200" y="0"/>
            <a:ext cx="2971800" cy="457200"/>
          </a:xfrm>
          <a:prstGeom prst="rect">
            <a:avLst/>
          </a:prstGeom>
          <a:noFill/>
          <a:ln w="9525">
            <a:noFill/>
            <a:miter lim="800000"/>
            <a:headEnd/>
            <a:tailEnd/>
          </a:ln>
          <a:effectLst/>
        </p:spPr>
        <p:txBody>
          <a:bodyPr vert="horz" wrap="none" lIns="91440" tIns="45720" rIns="91440" bIns="45720" numCol="1" anchor="t" anchorCtr="0" compatLnSpc="1">
            <a:prstTxWarp prst="textNoShape">
              <a:avLst/>
            </a:prstTxWarp>
          </a:bodyPr>
          <a:lstStyle>
            <a:lvl1pPr algn="r" eaLnBrk="1" hangingPunct="1">
              <a:spcBef>
                <a:spcPct val="0"/>
              </a:spcBef>
              <a:defRPr sz="1200">
                <a:latin typeface="Tahoma" pitchFamily="34" charset="0"/>
              </a:defRPr>
            </a:lvl1pPr>
          </a:lstStyle>
          <a:p>
            <a:pPr>
              <a:defRPr/>
            </a:pPr>
            <a:fld id="{B2C2AD03-549F-4A71-A43C-8F217F4A3728}" type="datetime3">
              <a:rPr lang="zh-CN" altLang="en-US"/>
              <a:pPr>
                <a:defRPr/>
              </a:pPr>
              <a:t>2022年9月13日星期二</a:t>
            </a:fld>
            <a:endParaRPr lang="en-US" altLang="zh-CN"/>
          </a:p>
        </p:txBody>
      </p:sp>
      <p:sp>
        <p:nvSpPr>
          <p:cNvPr id="50180" name="Rectangle 4"/>
          <p:cNvSpPr>
            <a:spLocks noGrp="1" noChangeArrowheads="1"/>
          </p:cNvSpPr>
          <p:nvPr>
            <p:ph type="ftr" sz="quarter" idx="2"/>
          </p:nvPr>
        </p:nvSpPr>
        <p:spPr bwMode="auto">
          <a:xfrm>
            <a:off x="0" y="8686800"/>
            <a:ext cx="2971800" cy="457200"/>
          </a:xfrm>
          <a:prstGeom prst="rect">
            <a:avLst/>
          </a:prstGeom>
          <a:noFill/>
          <a:ln w="9525">
            <a:noFill/>
            <a:miter lim="800000"/>
            <a:headEnd/>
            <a:tailEnd/>
          </a:ln>
          <a:effectLst/>
        </p:spPr>
        <p:txBody>
          <a:bodyPr vert="horz" wrap="none" lIns="91440" tIns="45720" rIns="91440" bIns="45720" numCol="1" anchor="b" anchorCtr="0" compatLnSpc="1">
            <a:prstTxWarp prst="textNoShape">
              <a:avLst/>
            </a:prstTxWarp>
          </a:bodyPr>
          <a:lstStyle>
            <a:lvl1pPr algn="l" eaLnBrk="1" hangingPunct="1">
              <a:spcBef>
                <a:spcPct val="0"/>
              </a:spcBef>
              <a:defRPr sz="1200">
                <a:latin typeface="Tahoma" pitchFamily="34" charset="0"/>
              </a:defRPr>
            </a:lvl1pPr>
          </a:lstStyle>
          <a:p>
            <a:pPr>
              <a:defRPr/>
            </a:pPr>
            <a:r>
              <a:rPr lang="zh-CN" altLang="en-US"/>
              <a:t>前言</a:t>
            </a:r>
            <a:endParaRPr lang="en-US" altLang="zh-CN"/>
          </a:p>
        </p:txBody>
      </p:sp>
      <p:sp>
        <p:nvSpPr>
          <p:cNvPr id="50181" name="Rectangle 5"/>
          <p:cNvSpPr>
            <a:spLocks noGrp="1" noChangeArrowheads="1"/>
          </p:cNvSpPr>
          <p:nvPr>
            <p:ph type="sldNum" sz="quarter" idx="3"/>
          </p:nvPr>
        </p:nvSpPr>
        <p:spPr bwMode="auto">
          <a:xfrm>
            <a:off x="3886200" y="8686800"/>
            <a:ext cx="2971800" cy="457200"/>
          </a:xfrm>
          <a:prstGeom prst="rect">
            <a:avLst/>
          </a:prstGeom>
          <a:noFill/>
          <a:ln w="9525">
            <a:noFill/>
            <a:miter lim="800000"/>
            <a:headEnd/>
            <a:tailEnd/>
          </a:ln>
          <a:effectLst/>
        </p:spPr>
        <p:txBody>
          <a:bodyPr vert="horz" wrap="none" lIns="91440" tIns="45720" rIns="91440" bIns="45720" numCol="1" anchor="b" anchorCtr="0" compatLnSpc="1">
            <a:prstTxWarp prst="textNoShape">
              <a:avLst/>
            </a:prstTxWarp>
          </a:bodyPr>
          <a:lstStyle>
            <a:lvl1pPr algn="r" eaLnBrk="1" hangingPunct="1">
              <a:spcBef>
                <a:spcPct val="0"/>
              </a:spcBef>
              <a:defRPr sz="1200">
                <a:latin typeface="Tahoma" panose="020B0604030504040204" pitchFamily="34" charset="0"/>
              </a:defRPr>
            </a:lvl1pPr>
          </a:lstStyle>
          <a:p>
            <a:pPr>
              <a:defRPr/>
            </a:pPr>
            <a:fld id="{AFF30651-4C18-4B11-92D2-FB90873B3B28}" type="slidenum">
              <a:rPr lang="zh-CN" altLang="en-US"/>
              <a:pPr>
                <a:defRPr/>
              </a:pPr>
              <a:t>‹#›</a:t>
            </a:fld>
            <a:endParaRPr lang="en-US" altLang="zh-CN"/>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8914" name="Rectangle 1026"/>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none" lIns="91440" tIns="45720" rIns="91440" bIns="45720" numCol="1" anchor="t" anchorCtr="0" compatLnSpc="1">
            <a:prstTxWarp prst="textNoShape">
              <a:avLst/>
            </a:prstTxWarp>
          </a:bodyPr>
          <a:lstStyle>
            <a:lvl1pPr algn="l" eaLnBrk="1" hangingPunct="1">
              <a:spcBef>
                <a:spcPct val="0"/>
              </a:spcBef>
              <a:defRPr sz="1200">
                <a:latin typeface="Tahoma" pitchFamily="34" charset="0"/>
              </a:defRPr>
            </a:lvl1pPr>
          </a:lstStyle>
          <a:p>
            <a:pPr>
              <a:defRPr/>
            </a:pPr>
            <a:endParaRPr lang="zh-CN" altLang="en-US"/>
          </a:p>
        </p:txBody>
      </p:sp>
      <p:sp>
        <p:nvSpPr>
          <p:cNvPr id="38915" name="Rectangle 1027"/>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none" lIns="91440" tIns="45720" rIns="91440" bIns="45720" numCol="1" anchor="t" anchorCtr="0" compatLnSpc="1">
            <a:prstTxWarp prst="textNoShape">
              <a:avLst/>
            </a:prstTxWarp>
          </a:bodyPr>
          <a:lstStyle>
            <a:lvl1pPr algn="r" eaLnBrk="1" hangingPunct="1">
              <a:spcBef>
                <a:spcPct val="0"/>
              </a:spcBef>
              <a:defRPr sz="1200">
                <a:latin typeface="Tahoma" pitchFamily="34" charset="0"/>
              </a:defRPr>
            </a:lvl1pPr>
          </a:lstStyle>
          <a:p>
            <a:pPr>
              <a:defRPr/>
            </a:pPr>
            <a:fld id="{FC498475-8F19-4735-8617-CB3BBA9B2B65}" type="datetime3">
              <a:rPr lang="zh-CN" altLang="en-US"/>
              <a:pPr>
                <a:defRPr/>
              </a:pPr>
              <a:t>2022年9月13日星期二</a:t>
            </a:fld>
            <a:endParaRPr lang="en-US" altLang="zh-CN"/>
          </a:p>
        </p:txBody>
      </p:sp>
      <p:sp>
        <p:nvSpPr>
          <p:cNvPr id="8196" name="Rectangle 1028"/>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7" name="Rectangle 1029"/>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none" lIns="91440" tIns="45720" rIns="91440" bIns="45720" numCol="1" anchor="t" anchorCtr="0" compatLnSpc="1">
            <a:prstTxWarp prst="textNoShape">
              <a:avLst/>
            </a:prstTxWarp>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38918" name="Rectangle 1030"/>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none" lIns="91440" tIns="45720" rIns="91440" bIns="45720" numCol="1" anchor="b" anchorCtr="0" compatLnSpc="1">
            <a:prstTxWarp prst="textNoShape">
              <a:avLst/>
            </a:prstTxWarp>
          </a:bodyPr>
          <a:lstStyle>
            <a:lvl1pPr algn="l" eaLnBrk="1" hangingPunct="1">
              <a:spcBef>
                <a:spcPct val="0"/>
              </a:spcBef>
              <a:defRPr sz="1200">
                <a:latin typeface="Tahoma" pitchFamily="34" charset="0"/>
              </a:defRPr>
            </a:lvl1pPr>
          </a:lstStyle>
          <a:p>
            <a:pPr>
              <a:defRPr/>
            </a:pPr>
            <a:r>
              <a:rPr lang="zh-CN" altLang="en-US"/>
              <a:t>前言</a:t>
            </a:r>
            <a:endParaRPr lang="en-US" altLang="zh-CN"/>
          </a:p>
        </p:txBody>
      </p:sp>
      <p:sp>
        <p:nvSpPr>
          <p:cNvPr id="38919" name="Rectangle 1031"/>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none" lIns="91440" tIns="45720" rIns="91440" bIns="45720" numCol="1" anchor="b" anchorCtr="0" compatLnSpc="1">
            <a:prstTxWarp prst="textNoShape">
              <a:avLst/>
            </a:prstTxWarp>
          </a:bodyPr>
          <a:lstStyle>
            <a:lvl1pPr algn="r" eaLnBrk="1" hangingPunct="1">
              <a:spcBef>
                <a:spcPct val="0"/>
              </a:spcBef>
              <a:defRPr sz="1200">
                <a:latin typeface="Tahoma" panose="020B0604030504040204" pitchFamily="34" charset="0"/>
              </a:defRPr>
            </a:lvl1pPr>
          </a:lstStyle>
          <a:p>
            <a:pPr>
              <a:defRPr/>
            </a:pPr>
            <a:fld id="{E9A07352-8E82-488D-BF49-8FE29BB8593D}" type="slidenum">
              <a:rPr lang="zh-CN" altLang="en-US"/>
              <a:pPr>
                <a:defRPr/>
              </a:pPr>
              <a:t>‹#›</a:t>
            </a:fld>
            <a:endParaRPr lang="en-US" altLang="zh-CN"/>
          </a:p>
        </p:txBody>
      </p:sp>
    </p:spTree>
  </p:cSld>
  <p:clrMap bg1="lt1" tx1="dk1" bg2="lt2" tx2="dk2" accent1="accent1" accent2="accent2" accent3="accent3" accent4="accent4" accent5="accent5" accent6="accent6" hlink="hlink" folHlink="folHlink"/>
  <p:hf hdr="0"/>
  <p:notesStyle>
    <a:lvl1pPr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1pPr>
    <a:lvl2pPr marL="4572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2pPr>
    <a:lvl3pPr marL="9144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3pPr>
    <a:lvl4pPr marL="13716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4pPr>
    <a:lvl5pPr marL="18288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1027"/>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spcBef>
                <a:spcPct val="0"/>
              </a:spcBef>
            </a:pPr>
            <a:fld id="{FE705915-1E3F-4380-BA4C-E73BA0666432}" type="datetime3">
              <a:rPr lang="zh-CN" altLang="en-US" smtClean="0">
                <a:latin typeface="Tahoma" panose="020B0604030504040204" pitchFamily="34" charset="0"/>
              </a:rPr>
              <a:pPr>
                <a:spcBef>
                  <a:spcPct val="0"/>
                </a:spcBef>
              </a:pPr>
              <a:t>2022年9月13日星期二</a:t>
            </a:fld>
            <a:endParaRPr lang="en-US" altLang="zh-CN">
              <a:latin typeface="Tahoma" panose="020B0604030504040204" pitchFamily="34" charset="0"/>
            </a:endParaRPr>
          </a:p>
        </p:txBody>
      </p:sp>
      <p:sp>
        <p:nvSpPr>
          <p:cNvPr id="11267" name="Rectangle 1030"/>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spcBef>
                <a:spcPct val="0"/>
              </a:spcBef>
            </a:pPr>
            <a:r>
              <a:rPr lang="zh-CN" altLang="en-US">
                <a:latin typeface="Tahoma" panose="020B0604030504040204" pitchFamily="34" charset="0"/>
              </a:rPr>
              <a:t>前言</a:t>
            </a:r>
            <a:endParaRPr lang="en-US" altLang="zh-CN">
              <a:latin typeface="Tahoma" panose="020B0604030504040204" pitchFamily="34" charset="0"/>
            </a:endParaRPr>
          </a:p>
        </p:txBody>
      </p:sp>
      <p:sp>
        <p:nvSpPr>
          <p:cNvPr id="11268" name="Rectangle 103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spcBef>
                <a:spcPct val="0"/>
              </a:spcBef>
            </a:pPr>
            <a:fld id="{04830A6F-BE8C-417C-AC6B-61BCE4DCB3A3}" type="slidenum">
              <a:rPr lang="zh-CN" altLang="en-US" smtClean="0">
                <a:latin typeface="Tahoma" panose="020B0604030504040204" pitchFamily="34" charset="0"/>
              </a:rPr>
              <a:pPr>
                <a:spcBef>
                  <a:spcPct val="0"/>
                </a:spcBef>
              </a:pPr>
              <a:t>1</a:t>
            </a:fld>
            <a:endParaRPr lang="en-US" altLang="zh-CN">
              <a:latin typeface="Tahoma" panose="020B0604030504040204" pitchFamily="34" charset="0"/>
            </a:endParaRPr>
          </a:p>
        </p:txBody>
      </p:sp>
      <p:sp>
        <p:nvSpPr>
          <p:cNvPr id="11269" name="Rectangle 2"/>
          <p:cNvSpPr>
            <a:spLocks noGrp="1" noRot="1" noChangeAspect="1" noChangeArrowheads="1" noTextEdit="1"/>
          </p:cNvSpPr>
          <p:nvPr>
            <p:ph type="sldImg"/>
          </p:nvPr>
        </p:nvSpPr>
        <p:spPr>
          <a:ln/>
        </p:spPr>
      </p:sp>
      <p:sp>
        <p:nvSpPr>
          <p:cNvPr id="1127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1986" name="Rectangle 10"/>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spcBef>
                <a:spcPct val="0"/>
              </a:spcBef>
              <a:buFont typeface="Times New Roman" panose="02020603050405020304" pitchFamily="18" charset="0"/>
              <a:buNone/>
            </a:pPr>
            <a:fld id="{D1AA8AA5-F66B-4C53-A4AE-456716F5CA48}" type="slidenum">
              <a:rPr lang="en-GB" altLang="zh-CN" smtClean="0">
                <a:ea typeface="AR PL ShanHeiSun Uni"/>
                <a:cs typeface="AR PL ShanHeiSun Uni"/>
              </a:rPr>
              <a:pPr>
                <a:spcBef>
                  <a:spcPct val="0"/>
                </a:spcBef>
                <a:buFont typeface="Times New Roman" panose="02020603050405020304" pitchFamily="18" charset="0"/>
                <a:buNone/>
              </a:pPr>
              <a:t>29</a:t>
            </a:fld>
            <a:endParaRPr lang="en-GB" altLang="zh-CN">
              <a:ea typeface="AR PL ShanHeiSun Uni"/>
              <a:cs typeface="AR PL ShanHeiSun Uni"/>
            </a:endParaRPr>
          </a:p>
        </p:txBody>
      </p:sp>
      <p:sp>
        <p:nvSpPr>
          <p:cNvPr id="41987" name="Text Box 1"/>
          <p:cNvSpPr txBox="1">
            <a:spLocks noChangeArrowheads="1"/>
          </p:cNvSpPr>
          <p:nvPr/>
        </p:nvSpPr>
        <p:spPr bwMode="auto">
          <a:xfrm>
            <a:off x="3887788" y="8686800"/>
            <a:ext cx="29702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6480" tIns="48240" rIns="96480" bIns="48240" anchor="b"/>
          <a:lstStyle>
            <a:lvl1pPr>
              <a:spcBef>
                <a:spcPct val="300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kumimoji="1" sz="1200">
                <a:solidFill>
                  <a:schemeClr val="tx1"/>
                </a:solidFill>
                <a:latin typeface="Times New Roman" panose="02020603050405020304" pitchFamily="18" charset="0"/>
                <a:ea typeface="宋体" panose="02010600030101010101" pitchFamily="2" charset="-122"/>
              </a:defRPr>
            </a:lvl9pPr>
          </a:lstStyle>
          <a:p>
            <a:pPr algn="ctr" eaLnBrk="1" hangingPunct="1">
              <a:lnSpc>
                <a:spcPct val="93000"/>
              </a:lnSpc>
              <a:spcBef>
                <a:spcPct val="50000"/>
              </a:spcBef>
            </a:pPr>
            <a:fld id="{5D878153-08B9-43EB-8E46-9A0DE42F8CCF}" type="slidenum">
              <a:rPr lang="en-GB" altLang="zh-CN" sz="1300">
                <a:solidFill>
                  <a:srgbClr val="000000"/>
                </a:solidFill>
                <a:ea typeface="ＭＳ Ｐゴシック" panose="020B0600070205080204" pitchFamily="34" charset="-128"/>
              </a:rPr>
              <a:pPr algn="ctr" eaLnBrk="1" hangingPunct="1">
                <a:lnSpc>
                  <a:spcPct val="93000"/>
                </a:lnSpc>
                <a:spcBef>
                  <a:spcPct val="50000"/>
                </a:spcBef>
              </a:pPr>
              <a:t>29</a:t>
            </a:fld>
            <a:endParaRPr lang="en-GB" altLang="zh-CN" sz="1300">
              <a:solidFill>
                <a:srgbClr val="000000"/>
              </a:solidFill>
              <a:ea typeface="ＭＳ Ｐゴシック" panose="020B0600070205080204" pitchFamily="34" charset="-128"/>
            </a:endParaRPr>
          </a:p>
        </p:txBody>
      </p:sp>
      <p:sp>
        <p:nvSpPr>
          <p:cNvPr id="41988" name="Text Box 2"/>
          <p:cNvSpPr txBox="1">
            <a:spLocks noChangeArrowheads="1"/>
          </p:cNvSpPr>
          <p:nvPr/>
        </p:nvSpPr>
        <p:spPr bwMode="auto">
          <a:xfrm>
            <a:off x="1179513" y="685800"/>
            <a:ext cx="4500562" cy="3429000"/>
          </a:xfrm>
          <a:prstGeom prst="rect">
            <a:avLst/>
          </a:prstGeom>
          <a:solidFill>
            <a:srgbClr val="FFFFFF"/>
          </a:solidFill>
          <a:ln w="9360">
            <a:solidFill>
              <a:srgbClr val="000000"/>
            </a:solidFill>
            <a:miter lim="800000"/>
            <a:headEnd/>
            <a:tailEnd/>
          </a:ln>
        </p:spPr>
        <p:txBody>
          <a:bodyPr wrap="none" anchor="ct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endParaRPr lang="en-US" altLang="zh-CN" sz="2400">
              <a:latin typeface="Arial" panose="020B0604020202020204" pitchFamily="34" charset="0"/>
              <a:ea typeface="ＭＳ Ｐゴシック" panose="020B0600070205080204" pitchFamily="34" charset="-128"/>
            </a:endParaRPr>
          </a:p>
        </p:txBody>
      </p:sp>
      <p:sp>
        <p:nvSpPr>
          <p:cNvPr id="41989" name="Rectangle 3"/>
          <p:cNvSpPr>
            <a:spLocks noGrp="1" noChangeArrowheads="1"/>
          </p:cNvSpPr>
          <p:nvPr>
            <p:ph type="body"/>
          </p:nvPr>
        </p:nvSpPr>
        <p:spPr>
          <a:xfrm>
            <a:off x="912813" y="4343400"/>
            <a:ext cx="5027612" cy="411003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r>
              <a:rPr lang="en-US" altLang="zh-CN">
                <a:ea typeface="ＭＳ Ｐゴシック" panose="020B0600070205080204" pitchFamily="34" charset="-128"/>
              </a:rPr>
              <a:t>I think its no surprise to any of us who have missed meetings, appointments or flights because of traffic, that there is a real societal need for accurate and timely traffic information.</a:t>
            </a:r>
          </a:p>
          <a:p>
            <a:endParaRPr lang="en-US" altLang="zh-CN">
              <a:ea typeface="ＭＳ Ｐゴシック" panose="020B0600070205080204" pitchFamily="34" charset="-128"/>
            </a:endParaRPr>
          </a:p>
          <a:p>
            <a:r>
              <a:rPr lang="en-US" altLang="zh-CN">
                <a:ea typeface="ＭＳ Ｐゴシック" panose="020B0600070205080204" pitchFamily="34" charset="-128"/>
              </a:rPr>
              <a:t>Fortunately, civil engineers, electrical engineers, have made great strides in deploying sensors and services to address this need. Theses systems are g</a:t>
            </a:r>
            <a:r>
              <a:rPr lang="en-US" altLang="zh-CN" b="1">
                <a:ea typeface="ＭＳ Ｐゴシック" panose="020B0600070205080204" pitchFamily="34" charset="-128"/>
              </a:rPr>
              <a:t>ood examples of instrumentation of the physical world</a:t>
            </a:r>
            <a:r>
              <a:rPr lang="en-US" altLang="zh-CN">
                <a:ea typeface="ＭＳ Ｐゴシック" panose="020B0600070205080204" pitchFamily="34" charset="-128"/>
              </a:rPr>
              <a:t>. Philosophically these</a:t>
            </a:r>
            <a:r>
              <a:rPr lang="en-US" altLang="zh-CN" b="1">
                <a:ea typeface="ＭＳ Ｐゴシック" panose="020B0600070205080204" pitchFamily="34" charset="-128"/>
              </a:rPr>
              <a:t> infrastructure systems are</a:t>
            </a:r>
            <a:r>
              <a:rPr lang="en-US" altLang="zh-CN">
                <a:ea typeface="ＭＳ Ｐゴシック" panose="020B0600070205080204" pitchFamily="34" charset="-128"/>
              </a:rPr>
              <a:t> representative of the past because they are often examples of a dedicated systems. </a:t>
            </a:r>
          </a:p>
          <a:p>
            <a:br>
              <a:rPr lang="en-US" altLang="zh-CN">
                <a:ea typeface="ＭＳ Ｐゴシック" panose="020B0600070205080204" pitchFamily="34" charset="-128"/>
              </a:rPr>
            </a:br>
            <a:r>
              <a:rPr lang="en-US" altLang="zh-CN">
                <a:ea typeface="ＭＳ Ｐゴシック" panose="020B0600070205080204" pitchFamily="34" charset="-128"/>
              </a:rPr>
              <a:t>I want to point out that while these existing technologies are helpful, and it is a functioning paradigm,</a:t>
            </a:r>
          </a:p>
          <a:p>
            <a:r>
              <a:rPr lang="en-US" altLang="zh-CN">
                <a:ea typeface="ＭＳ Ｐゴシック" panose="020B0600070205080204" pitchFamily="34" charset="-128"/>
              </a:rPr>
              <a:t>There is a new paradigm which integrates the physics of the system. In order to be part of the physics of the system you have to have more than static sensor.</a:t>
            </a:r>
          </a:p>
          <a:p>
            <a:r>
              <a:rPr lang="en-US" altLang="zh-CN">
                <a:ea typeface="ＭＳ Ｐゴシック" panose="020B0600070205080204" pitchFamily="34" charset="-128"/>
              </a:rPr>
              <a:t>So the research forefront is principally about how to go beyond this.</a:t>
            </a:r>
          </a:p>
          <a:p>
            <a:endParaRPr lang="en-US" altLang="zh-CN">
              <a:ea typeface="ＭＳ Ｐゴシック" panose="020B0600070205080204" pitchFamily="34" charset="-128"/>
            </a:endParaRPr>
          </a:p>
          <a:p>
            <a:r>
              <a:rPr lang="en-US" altLang="zh-CN" b="1">
                <a:ea typeface="ＭＳ Ｐゴシック" panose="020B0600070205080204" pitchFamily="34" charset="-128"/>
              </a:rPr>
              <a:t>Infrastructure system</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幻灯片图像占位符 1"/>
          <p:cNvSpPr>
            <a:spLocks noGrp="1" noRot="1" noChangeAspect="1" noTextEdit="1"/>
          </p:cNvSpPr>
          <p:nvPr>
            <p:ph type="sldImg"/>
          </p:nvPr>
        </p:nvSpPr>
        <p:spPr>
          <a:ln/>
        </p:spPr>
      </p:sp>
      <p:sp>
        <p:nvSpPr>
          <p:cNvPr id="4505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45060"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6CB6E9C0-0F87-43F7-B5C7-3BF391BAC3F2}" type="slidenum">
              <a:rPr lang="zh-CN" altLang="en-US" sz="1200" smtClean="0">
                <a:latin typeface="Tahoma" panose="020B0604030504040204" pitchFamily="34" charset="0"/>
              </a:rPr>
              <a:pPr/>
              <a:t>31</a:t>
            </a:fld>
            <a:endParaRPr lang="zh-CN" altLang="en-US" sz="1200">
              <a:latin typeface="Tahoma" panose="020B0604030504040204" pitchFamily="34"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幻灯片图像占位符 1"/>
          <p:cNvSpPr>
            <a:spLocks noGrp="1" noRot="1" noChangeAspect="1" noTextEdit="1"/>
          </p:cNvSpPr>
          <p:nvPr>
            <p:ph type="sldImg"/>
          </p:nvPr>
        </p:nvSpPr>
        <p:spPr>
          <a:ln/>
        </p:spPr>
      </p:sp>
      <p:sp>
        <p:nvSpPr>
          <p:cNvPr id="5017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0180"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9CC1F40E-D314-43D1-896E-C6D8D8A014FE}" type="slidenum">
              <a:rPr lang="zh-CN" altLang="en-US" sz="1200" smtClean="0">
                <a:latin typeface="Tahoma" panose="020B0604030504040204" pitchFamily="34" charset="0"/>
              </a:rPr>
              <a:pPr/>
              <a:t>35</a:t>
            </a:fld>
            <a:endParaRPr lang="zh-CN" altLang="en-US" sz="1200">
              <a:latin typeface="Tahoma" panose="020B0604030504040204" pitchFamily="34"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幻灯片图像占位符 1"/>
          <p:cNvSpPr>
            <a:spLocks noGrp="1" noRot="1" noChangeAspect="1" noTextEdit="1"/>
          </p:cNvSpPr>
          <p:nvPr>
            <p:ph type="sldImg"/>
          </p:nvPr>
        </p:nvSpPr>
        <p:spPr>
          <a:ln/>
        </p:spPr>
      </p:sp>
      <p:sp>
        <p:nvSpPr>
          <p:cNvPr id="5325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3252" name="日期占位符 3"/>
          <p:cNvSpPr>
            <a:spLocks noGrp="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ADD7F12E-96F0-45F3-B969-FDCDAB17B99A}" type="datetime3">
              <a:rPr lang="zh-CN" altLang="en-US" sz="1200" smtClean="0">
                <a:latin typeface="Tahoma" panose="020B0604030504040204" pitchFamily="34" charset="0"/>
              </a:rPr>
              <a:pPr/>
              <a:t>2022年9月13日星期二</a:t>
            </a:fld>
            <a:endParaRPr lang="en-US" altLang="zh-CN" sz="1200">
              <a:latin typeface="Tahoma" panose="020B0604030504040204" pitchFamily="34" charset="0"/>
            </a:endParaRPr>
          </a:p>
        </p:txBody>
      </p:sp>
      <p:sp>
        <p:nvSpPr>
          <p:cNvPr id="53253" name="页脚占位符 4"/>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sz="1200">
                <a:latin typeface="Tahoma" panose="020B0604030504040204" pitchFamily="34" charset="0"/>
              </a:rPr>
              <a:t>前言</a:t>
            </a:r>
            <a:endParaRPr lang="en-US" altLang="zh-CN" sz="1200">
              <a:latin typeface="Tahoma" panose="020B0604030504040204" pitchFamily="34" charset="0"/>
            </a:endParaRPr>
          </a:p>
        </p:txBody>
      </p:sp>
      <p:sp>
        <p:nvSpPr>
          <p:cNvPr id="53254" name="灯片编号占位符 5"/>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53B8A144-AB77-427E-9112-3809FA548465}" type="slidenum">
              <a:rPr lang="zh-CN" altLang="en-US" sz="1200" smtClean="0">
                <a:latin typeface="Tahoma" panose="020B0604030504040204" pitchFamily="34" charset="0"/>
              </a:rPr>
              <a:pPr/>
              <a:t>37</a:t>
            </a:fld>
            <a:endParaRPr lang="en-US" altLang="zh-CN" sz="1200">
              <a:latin typeface="Tahoma" panose="020B0604030504040204" pitchFamily="34"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幻灯片图像占位符 1"/>
          <p:cNvSpPr>
            <a:spLocks noGrp="1" noRot="1" noChangeAspect="1" noTextEdit="1"/>
          </p:cNvSpPr>
          <p:nvPr>
            <p:ph type="sldImg"/>
          </p:nvPr>
        </p:nvSpPr>
        <p:spPr>
          <a:ln/>
        </p:spPr>
      </p:sp>
      <p:sp>
        <p:nvSpPr>
          <p:cNvPr id="8601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lstStyle/>
          <a:p>
            <a:pPr eaLnBrk="1" hangingPunct="1">
              <a:spcBef>
                <a:spcPct val="0"/>
              </a:spcBef>
            </a:pPr>
            <a:r>
              <a:rPr lang="zh-CN" altLang="en-US"/>
              <a:t> </a:t>
            </a:r>
          </a:p>
        </p:txBody>
      </p:sp>
      <p:sp>
        <p:nvSpPr>
          <p:cNvPr id="86020"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spcBef>
                <a:spcPct val="0"/>
              </a:spcBef>
            </a:pPr>
            <a:fld id="{3F69313A-9312-4C91-B9F1-11F80005BDD1}" type="slidenum">
              <a:rPr lang="zh-CN" altLang="en-US" smtClean="0">
                <a:latin typeface="Calibri" panose="020F0502020204030204" pitchFamily="34" charset="0"/>
              </a:rPr>
              <a:pPr>
                <a:spcBef>
                  <a:spcPct val="0"/>
                </a:spcBef>
              </a:pPr>
              <a:t>68</a:t>
            </a:fld>
            <a:endParaRPr lang="zh-CN" altLang="en-US">
              <a:latin typeface="Calibri" panose="020F0502020204030204" pitchFamily="34"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幻灯片图像占位符 1"/>
          <p:cNvSpPr>
            <a:spLocks noGrp="1" noRot="1" noChangeAspect="1" noTextEdit="1"/>
          </p:cNvSpPr>
          <p:nvPr>
            <p:ph type="sldImg"/>
          </p:nvPr>
        </p:nvSpPr>
        <p:spPr>
          <a:noFill/>
          <a:ln w="12700"/>
        </p:spPr>
      </p:sp>
      <p:sp>
        <p:nvSpPr>
          <p:cNvPr id="90115" name="备注占位符 2"/>
          <p:cNvSpPr>
            <a:spLocks noGrp="1"/>
          </p:cNvSpPr>
          <p:nvPr>
            <p:ph type="body" idx="1"/>
          </p:nvPr>
        </p:nvSpPr>
        <p:spPr>
          <a:xfrm>
            <a:off x="685800" y="4343400"/>
            <a:ext cx="54864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幻灯片图像占位符 1"/>
          <p:cNvSpPr>
            <a:spLocks noGrp="1" noRot="1" noChangeAspect="1" noTextEdit="1"/>
          </p:cNvSpPr>
          <p:nvPr>
            <p:ph type="sldImg"/>
          </p:nvPr>
        </p:nvSpPr>
        <p:spPr>
          <a:ln/>
        </p:spPr>
      </p:sp>
      <p:sp>
        <p:nvSpPr>
          <p:cNvPr id="106499" name="备注占位符 2"/>
          <p:cNvSpPr>
            <a:spLocks noGrp="1"/>
          </p:cNvSpPr>
          <p:nvPr>
            <p:ph type="body" idx="1"/>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ormAutofit fontScale="70000" lnSpcReduction="20000"/>
          </a:bodyPr>
          <a:lstStyle/>
          <a:p>
            <a:pPr eaLnBrk="1" hangingPunct="1">
              <a:lnSpc>
                <a:spcPct val="150000"/>
              </a:lnSpc>
              <a:spcBef>
                <a:spcPct val="0"/>
              </a:spcBef>
              <a:defRPr/>
            </a:pPr>
            <a:r>
              <a:rPr lang="en-US" altLang="zh-CN" sz="2400"/>
              <a:t>table schema</a:t>
            </a:r>
            <a:r>
              <a:rPr lang="zh-CN" altLang="en-US" sz="2400"/>
              <a:t>包括</a:t>
            </a:r>
            <a:r>
              <a:rPr lang="en-US" altLang="zh-CN" sz="2400"/>
              <a:t>row</a:t>
            </a:r>
            <a:r>
              <a:rPr lang="zh-CN" altLang="en-US" sz="2400"/>
              <a:t>和</a:t>
            </a:r>
            <a:r>
              <a:rPr lang="en-US" altLang="zh-CN" sz="2400"/>
              <a:t>column family</a:t>
            </a:r>
            <a:r>
              <a:rPr lang="zh-CN" altLang="en-US" sz="2400"/>
              <a:t>，语义上相近的</a:t>
            </a:r>
            <a:r>
              <a:rPr lang="en-US" altLang="zh-CN" sz="2400"/>
              <a:t>column</a:t>
            </a:r>
            <a:r>
              <a:rPr lang="zh-CN" altLang="en-US" sz="2400"/>
              <a:t>组成一个</a:t>
            </a:r>
            <a:r>
              <a:rPr lang="en-US" altLang="zh-CN" sz="2400"/>
              <a:t>cf</a:t>
            </a:r>
            <a:r>
              <a:rPr lang="zh-CN" altLang="en-US" sz="2400"/>
              <a:t>，每个</a:t>
            </a:r>
            <a:r>
              <a:rPr lang="en-US" altLang="zh-CN" sz="2400"/>
              <a:t>column</a:t>
            </a:r>
            <a:r>
              <a:rPr lang="zh-CN" altLang="en-US" sz="2400"/>
              <a:t>属于且仅属于一个</a:t>
            </a:r>
            <a:r>
              <a:rPr lang="en-US" altLang="zh-CN" sz="2400"/>
              <a:t>cf</a:t>
            </a:r>
          </a:p>
          <a:p>
            <a:pPr eaLnBrk="1" hangingPunct="1">
              <a:lnSpc>
                <a:spcPct val="150000"/>
              </a:lnSpc>
              <a:spcBef>
                <a:spcPct val="0"/>
              </a:spcBef>
              <a:defRPr/>
            </a:pPr>
            <a:r>
              <a:rPr lang="en-US" altLang="zh-CN" sz="2400"/>
              <a:t>column</a:t>
            </a:r>
            <a:r>
              <a:rPr lang="zh-CN" altLang="en-US" sz="2400"/>
              <a:t>表示形式：</a:t>
            </a:r>
            <a:r>
              <a:rPr lang="en-US" altLang="zh-CN" sz="2400"/>
              <a:t>cf prefix:column name</a:t>
            </a:r>
            <a:endParaRPr lang="zh-CN" altLang="en-US" sz="2400"/>
          </a:p>
          <a:p>
            <a:pPr eaLnBrk="1" hangingPunct="1">
              <a:lnSpc>
                <a:spcPct val="150000"/>
              </a:lnSpc>
              <a:spcBef>
                <a:spcPct val="0"/>
              </a:spcBef>
              <a:defRPr/>
            </a:pPr>
            <a:r>
              <a:rPr lang="zh-CN" altLang="en-US" sz="2400"/>
              <a:t>面向列组存储的原因</a:t>
            </a:r>
            <a:endParaRPr lang="en-US" altLang="zh-CN" sz="2400"/>
          </a:p>
          <a:p>
            <a:pPr lvl="1" eaLnBrk="1" hangingPunct="1">
              <a:lnSpc>
                <a:spcPct val="150000"/>
              </a:lnSpc>
              <a:spcBef>
                <a:spcPct val="0"/>
              </a:spcBef>
              <a:defRPr/>
            </a:pPr>
            <a:r>
              <a:rPr lang="zh-CN" altLang="en-US" sz="2200"/>
              <a:t>对于特定的查询，不需要选择所有的</a:t>
            </a:r>
            <a:r>
              <a:rPr lang="en-US" altLang="zh-CN" sz="2200"/>
              <a:t>column</a:t>
            </a:r>
          </a:p>
          <a:p>
            <a:pPr lvl="1" eaLnBrk="1" hangingPunct="1">
              <a:lnSpc>
                <a:spcPct val="150000"/>
              </a:lnSpc>
              <a:spcBef>
                <a:spcPct val="0"/>
              </a:spcBef>
              <a:defRPr/>
            </a:pPr>
            <a:r>
              <a:rPr lang="zh-CN" altLang="en-US" sz="2400"/>
              <a:t>存放语义相近的数据，提高局部性与压缩率</a:t>
            </a:r>
            <a:endParaRPr lang="en-US" altLang="zh-CN" sz="2400"/>
          </a:p>
          <a:p>
            <a:pPr eaLnBrk="1" hangingPunct="1">
              <a:lnSpc>
                <a:spcPct val="150000"/>
              </a:lnSpc>
              <a:spcBef>
                <a:spcPct val="0"/>
              </a:spcBef>
              <a:defRPr/>
            </a:pPr>
            <a:r>
              <a:rPr lang="en-US" altLang="zh-CN" sz="2400"/>
              <a:t>row</a:t>
            </a:r>
            <a:r>
              <a:rPr lang="zh-CN" altLang="en-US" sz="2400"/>
              <a:t>和</a:t>
            </a:r>
            <a:r>
              <a:rPr lang="en-US" altLang="zh-CN" sz="2400"/>
              <a:t>column</a:t>
            </a:r>
            <a:r>
              <a:rPr lang="zh-CN" altLang="en-US" sz="2400"/>
              <a:t>的交叉点称为</a:t>
            </a:r>
            <a:r>
              <a:rPr lang="en-US" altLang="zh-CN" sz="2400"/>
              <a:t>cell,cell</a:t>
            </a:r>
            <a:r>
              <a:rPr lang="zh-CN" altLang="en-US" sz="2400"/>
              <a:t>是版本化的</a:t>
            </a:r>
            <a:endParaRPr lang="en-US" altLang="zh-CN" sz="2400"/>
          </a:p>
          <a:p>
            <a:pPr eaLnBrk="1" hangingPunct="1">
              <a:lnSpc>
                <a:spcPct val="150000"/>
              </a:lnSpc>
              <a:spcBef>
                <a:spcPct val="0"/>
              </a:spcBef>
              <a:defRPr/>
            </a:pPr>
            <a:r>
              <a:rPr lang="en-US" altLang="zh-CN" sz="2400"/>
              <a:t>key-value</a:t>
            </a:r>
            <a:r>
              <a:rPr lang="zh-CN" altLang="en-US" sz="2400"/>
              <a:t>同时存储，</a:t>
            </a:r>
            <a:r>
              <a:rPr lang="en-US" altLang="zh-CN" sz="2400"/>
              <a:t>value</a:t>
            </a:r>
            <a:r>
              <a:rPr lang="zh-CN" altLang="en-US" sz="2400"/>
              <a:t>是无意义的字节数组</a:t>
            </a:r>
          </a:p>
          <a:p>
            <a:pPr eaLnBrk="1" hangingPunct="1">
              <a:spcBef>
                <a:spcPct val="0"/>
              </a:spcBef>
              <a:defRPr/>
            </a:pPr>
            <a:endParaRPr lang="zh-CN" altLang="en-US"/>
          </a:p>
        </p:txBody>
      </p:sp>
      <p:sp>
        <p:nvSpPr>
          <p:cNvPr id="96260"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spcBef>
                <a:spcPct val="0"/>
              </a:spcBef>
            </a:pPr>
            <a:fld id="{330147DA-4E34-46F4-BE0B-054868670E9B}" type="slidenum">
              <a:rPr lang="zh-CN" altLang="en-US" smtClean="0">
                <a:latin typeface="Calibri" panose="020F0502020204030204" pitchFamily="34" charset="0"/>
              </a:rPr>
              <a:pPr>
                <a:spcBef>
                  <a:spcPct val="0"/>
                </a:spcBef>
              </a:pPr>
              <a:t>74</a:t>
            </a:fld>
            <a:endParaRPr lang="zh-CN" altLang="en-US">
              <a:latin typeface="Calibri" panose="020F0502020204030204" pitchFamily="34" charset="0"/>
            </a:endParaRPr>
          </a:p>
        </p:txBody>
      </p:sp>
    </p:spTree>
    <p:extLst>
      <p:ext uri="{BB962C8B-B14F-4D97-AF65-F5344CB8AC3E}">
        <p14:creationId xmlns:p14="http://schemas.microsoft.com/office/powerpoint/2010/main" val="22434883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幻灯片图像占位符 1"/>
          <p:cNvSpPr>
            <a:spLocks noGrp="1" noRot="1" noChangeAspect="1" noTextEdit="1"/>
          </p:cNvSpPr>
          <p:nvPr>
            <p:ph type="sldImg"/>
          </p:nvPr>
        </p:nvSpPr>
        <p:spPr>
          <a:ln/>
        </p:spPr>
      </p:sp>
      <p:sp>
        <p:nvSpPr>
          <p:cNvPr id="10035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lstStyle/>
          <a:p>
            <a:pPr eaLnBrk="1" hangingPunct="1">
              <a:spcBef>
                <a:spcPct val="0"/>
              </a:spcBef>
            </a:pPr>
            <a:endParaRPr lang="zh-CN" altLang="en-US"/>
          </a:p>
        </p:txBody>
      </p:sp>
      <p:sp>
        <p:nvSpPr>
          <p:cNvPr id="10035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spcBef>
                <a:spcPct val="0"/>
              </a:spcBef>
            </a:pPr>
            <a:fld id="{C7EF7D0B-71A6-4C92-AFD0-64120445378A}" type="slidenum">
              <a:rPr lang="zh-CN" altLang="en-US" smtClean="0">
                <a:latin typeface="Calibri" panose="020F0502020204030204" pitchFamily="34" charset="0"/>
              </a:rPr>
              <a:pPr>
                <a:spcBef>
                  <a:spcPct val="0"/>
                </a:spcBef>
              </a:pPr>
              <a:t>75</a:t>
            </a:fld>
            <a:endParaRPr lang="zh-CN" altLang="en-US">
              <a:latin typeface="Calibri" panose="020F0502020204030204" pitchFamily="34" charset="0"/>
            </a:endParaRPr>
          </a:p>
        </p:txBody>
      </p:sp>
    </p:spTree>
    <p:extLst>
      <p:ext uri="{BB962C8B-B14F-4D97-AF65-F5344CB8AC3E}">
        <p14:creationId xmlns:p14="http://schemas.microsoft.com/office/powerpoint/2010/main" val="38378004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幻灯片图像占位符 1"/>
          <p:cNvSpPr>
            <a:spLocks noGrp="1" noRot="1" noChangeAspect="1" noTextEdit="1"/>
          </p:cNvSpPr>
          <p:nvPr>
            <p:ph type="sldImg"/>
          </p:nvPr>
        </p:nvSpPr>
        <p:spPr>
          <a:ln/>
        </p:spPr>
      </p:sp>
      <p:sp>
        <p:nvSpPr>
          <p:cNvPr id="11264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12644" name="日期占位符 3"/>
          <p:cNvSpPr>
            <a:spLocks noGrp="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4B4CBE76-10C4-48E6-90EE-4A51E49FECFC}" type="datetime3">
              <a:rPr lang="zh-CN" altLang="en-US" sz="1200" smtClean="0">
                <a:latin typeface="Tahoma" panose="020B0604030504040204" pitchFamily="34" charset="0"/>
              </a:rPr>
              <a:pPr/>
              <a:t>2022年9月13日星期二</a:t>
            </a:fld>
            <a:endParaRPr lang="en-US" altLang="zh-CN" sz="1200">
              <a:latin typeface="Tahoma" panose="020B0604030504040204" pitchFamily="34" charset="0"/>
            </a:endParaRPr>
          </a:p>
        </p:txBody>
      </p:sp>
      <p:sp>
        <p:nvSpPr>
          <p:cNvPr id="112645" name="页脚占位符 4"/>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sz="1200">
                <a:latin typeface="Tahoma" panose="020B0604030504040204" pitchFamily="34" charset="0"/>
              </a:rPr>
              <a:t>前言</a:t>
            </a:r>
            <a:endParaRPr lang="en-US" altLang="zh-CN" sz="1200">
              <a:latin typeface="Tahoma" panose="020B0604030504040204" pitchFamily="34" charset="0"/>
            </a:endParaRPr>
          </a:p>
        </p:txBody>
      </p:sp>
      <p:sp>
        <p:nvSpPr>
          <p:cNvPr id="112646" name="灯片编号占位符 5"/>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600DCA5A-D769-41B9-87C9-89E70AAF69DB}" type="slidenum">
              <a:rPr lang="zh-CN" altLang="en-US" sz="1200" smtClean="0">
                <a:latin typeface="Tahoma" panose="020B0604030504040204" pitchFamily="34" charset="0"/>
              </a:rPr>
              <a:pPr/>
              <a:t>81</a:t>
            </a:fld>
            <a:endParaRPr lang="en-US" altLang="zh-CN" sz="1200">
              <a:latin typeface="Tahoma" panose="020B0604030504040204"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Image Placeholder 1"/>
          <p:cNvSpPr>
            <a:spLocks noGrp="1" noRot="1" noChangeAspect="1" noTextEdit="1"/>
          </p:cNvSpPr>
          <p:nvPr>
            <p:ph type="sldImg"/>
          </p:nvPr>
        </p:nvSpPr>
        <p:spPr>
          <a:ln/>
        </p:spPr>
      </p:sp>
      <p:sp>
        <p:nvSpPr>
          <p:cNvPr id="2048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a:latin typeface="Arial" panose="020B0604020202020204" pitchFamily="34" charset="0"/>
              <a:ea typeface="ＭＳ Ｐゴシック" panose="020B0600070205080204" pitchFamily="34" charset="-128"/>
            </a:endParaRPr>
          </a:p>
        </p:txBody>
      </p:sp>
      <p:sp>
        <p:nvSpPr>
          <p:cNvPr id="20484" name="Date Placeholder 3"/>
          <p:cNvSpPr>
            <a:spLocks noGrp="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spcBef>
                <a:spcPct val="0"/>
              </a:spcBef>
            </a:pPr>
            <a:fld id="{2E33CB51-2315-4C37-98ED-E02AA2A684C3}" type="datetime1">
              <a:rPr lang="en-US" altLang="zh-CN" smtClean="0">
                <a:latin typeface="Arial" panose="020B0604020202020204" pitchFamily="34" charset="0"/>
                <a:ea typeface="ＭＳ Ｐゴシック" panose="020B0600070205080204" pitchFamily="34" charset="-128"/>
              </a:rPr>
              <a:pPr>
                <a:spcBef>
                  <a:spcPct val="0"/>
                </a:spcBef>
              </a:pPr>
              <a:t>9/13/2022</a:t>
            </a:fld>
            <a:endParaRPr lang="en-US" altLang="zh-CN">
              <a:latin typeface="Arial" panose="020B0604020202020204" pitchFamily="34" charset="0"/>
              <a:ea typeface="ＭＳ Ｐゴシック" panose="020B0600070205080204" pitchFamily="34" charset="-128"/>
            </a:endParaRPr>
          </a:p>
        </p:txBody>
      </p:sp>
      <p:sp>
        <p:nvSpPr>
          <p:cNvPr id="20485" name="Slide Number Placeholder 5"/>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spcBef>
                <a:spcPct val="0"/>
              </a:spcBef>
            </a:pPr>
            <a:fld id="{75D5E9F7-33C7-4BB6-9242-5B4949F6EB17}" type="slidenum">
              <a:rPr lang="en-US" altLang="zh-CN" smtClean="0">
                <a:latin typeface="Arial" panose="020B0604020202020204" pitchFamily="34" charset="0"/>
                <a:ea typeface="ＭＳ Ｐゴシック" panose="020B0600070205080204" pitchFamily="34" charset="-128"/>
              </a:rPr>
              <a:pPr>
                <a:spcBef>
                  <a:spcPct val="0"/>
                </a:spcBef>
              </a:pPr>
              <a:t>16</a:t>
            </a:fld>
            <a:endParaRPr lang="en-US" altLang="zh-CN">
              <a:latin typeface="Arial" panose="020B0604020202020204" pitchFamily="34" charset="0"/>
              <a:ea typeface="ＭＳ Ｐゴシック" panose="020B0600070205080204" pitchFamily="34" charset="-128"/>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Image Placeholder 1"/>
          <p:cNvSpPr>
            <a:spLocks noGrp="1" noRot="1" noChangeAspect="1" noTextEdit="1"/>
          </p:cNvSpPr>
          <p:nvPr>
            <p:ph type="sldImg"/>
          </p:nvPr>
        </p:nvSpPr>
        <p:spPr>
          <a:ln/>
        </p:spPr>
      </p:sp>
      <p:sp>
        <p:nvSpPr>
          <p:cNvPr id="2457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a:latin typeface="Arial" panose="020B0604020202020204" pitchFamily="34" charset="0"/>
              <a:ea typeface="ＭＳ Ｐゴシック" panose="020B0600070205080204" pitchFamily="34" charset="-128"/>
            </a:endParaRPr>
          </a:p>
        </p:txBody>
      </p:sp>
      <p:sp>
        <p:nvSpPr>
          <p:cNvPr id="24580" name="Date Placeholder 3"/>
          <p:cNvSpPr>
            <a:spLocks noGrp="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spcBef>
                <a:spcPct val="0"/>
              </a:spcBef>
            </a:pPr>
            <a:fld id="{1705AE54-A427-4C84-974E-599F20133935}" type="datetime1">
              <a:rPr lang="en-US" altLang="zh-CN" smtClean="0">
                <a:latin typeface="Arial" panose="020B0604020202020204" pitchFamily="34" charset="0"/>
                <a:ea typeface="ＭＳ Ｐゴシック" panose="020B0600070205080204" pitchFamily="34" charset="-128"/>
              </a:rPr>
              <a:pPr>
                <a:spcBef>
                  <a:spcPct val="0"/>
                </a:spcBef>
              </a:pPr>
              <a:t>9/13/2022</a:t>
            </a:fld>
            <a:endParaRPr lang="en-US" altLang="zh-CN">
              <a:latin typeface="Arial" panose="020B0604020202020204" pitchFamily="34" charset="0"/>
              <a:ea typeface="ＭＳ Ｐゴシック" panose="020B0600070205080204" pitchFamily="34" charset="-128"/>
            </a:endParaRPr>
          </a:p>
        </p:txBody>
      </p:sp>
      <p:sp>
        <p:nvSpPr>
          <p:cNvPr id="24581" name="Slide Number Placeholder 5"/>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spcBef>
                <a:spcPct val="0"/>
              </a:spcBef>
            </a:pPr>
            <a:fld id="{8C48013E-1827-47D2-93A8-0AABBF3C77BD}" type="slidenum">
              <a:rPr lang="en-US" altLang="zh-CN" smtClean="0">
                <a:latin typeface="Arial" panose="020B0604020202020204" pitchFamily="34" charset="0"/>
                <a:ea typeface="ＭＳ Ｐゴシック" panose="020B0600070205080204" pitchFamily="34" charset="-128"/>
              </a:rPr>
              <a:pPr>
                <a:spcBef>
                  <a:spcPct val="0"/>
                </a:spcBef>
              </a:pPr>
              <a:t>19</a:t>
            </a:fld>
            <a:endParaRPr lang="en-US" altLang="zh-CN">
              <a:latin typeface="Arial" panose="020B0604020202020204" pitchFamily="34" charset="0"/>
              <a:ea typeface="ＭＳ Ｐゴシック" panose="020B0600070205080204" pitchFamily="34" charset="-128"/>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TextEdit="1"/>
          </p:cNvSpPr>
          <p:nvPr>
            <p:ph type="sldImg"/>
          </p:nvPr>
        </p:nvSpPr>
        <p:spPr>
          <a:ln/>
        </p:spPr>
      </p:sp>
      <p:sp>
        <p:nvSpPr>
          <p:cNvPr id="2969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a:latin typeface="Arial" panose="020B0604020202020204" pitchFamily="34" charset="0"/>
              <a:ea typeface="ＭＳ Ｐゴシック" panose="020B0600070205080204" pitchFamily="34" charset="-128"/>
            </a:endParaRPr>
          </a:p>
        </p:txBody>
      </p:sp>
      <p:sp>
        <p:nvSpPr>
          <p:cNvPr id="29700" name="Date Placeholder 3"/>
          <p:cNvSpPr>
            <a:spLocks noGrp="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spcBef>
                <a:spcPct val="0"/>
              </a:spcBef>
            </a:pPr>
            <a:fld id="{7612261D-1E81-4C43-984C-85D920425D28}" type="datetime1">
              <a:rPr lang="en-US" altLang="zh-CN" smtClean="0">
                <a:latin typeface="Arial" panose="020B0604020202020204" pitchFamily="34" charset="0"/>
                <a:ea typeface="ＭＳ Ｐゴシック" panose="020B0600070205080204" pitchFamily="34" charset="-128"/>
              </a:rPr>
              <a:pPr>
                <a:spcBef>
                  <a:spcPct val="0"/>
                </a:spcBef>
              </a:pPr>
              <a:t>9/13/2022</a:t>
            </a:fld>
            <a:endParaRPr lang="en-US" altLang="zh-CN">
              <a:latin typeface="Arial" panose="020B0604020202020204" pitchFamily="34" charset="0"/>
              <a:ea typeface="ＭＳ Ｐゴシック" panose="020B0600070205080204" pitchFamily="34" charset="-128"/>
            </a:endParaRPr>
          </a:p>
        </p:txBody>
      </p:sp>
      <p:sp>
        <p:nvSpPr>
          <p:cNvPr id="29701" name="Slide Number Placeholder 4"/>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spcBef>
                <a:spcPct val="0"/>
              </a:spcBef>
            </a:pPr>
            <a:fld id="{55274CF3-6520-406C-912E-6512ED3C9541}" type="slidenum">
              <a:rPr lang="en-US" altLang="zh-CN" smtClean="0">
                <a:latin typeface="Arial" panose="020B0604020202020204" pitchFamily="34" charset="0"/>
                <a:ea typeface="ＭＳ Ｐゴシック" panose="020B0600070205080204" pitchFamily="34" charset="-128"/>
              </a:rPr>
              <a:pPr>
                <a:spcBef>
                  <a:spcPct val="0"/>
                </a:spcBef>
              </a:pPr>
              <a:t>23</a:t>
            </a:fld>
            <a:endParaRPr lang="en-US" altLang="zh-CN">
              <a:latin typeface="Arial" panose="020B0604020202020204" pitchFamily="34" charset="0"/>
              <a:ea typeface="ＭＳ Ｐゴシック" panose="020B0600070205080204" pitchFamily="34" charset="-128"/>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幻灯片图像占位符 1"/>
          <p:cNvSpPr>
            <a:spLocks noGrp="1" noRot="1" noChangeAspect="1" noTextEdit="1"/>
          </p:cNvSpPr>
          <p:nvPr>
            <p:ph type="sldImg"/>
          </p:nvPr>
        </p:nvSpPr>
        <p:spPr>
          <a:ln/>
        </p:spPr>
      </p:sp>
      <p:sp>
        <p:nvSpPr>
          <p:cNvPr id="3174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748" name="日期占位符 3"/>
          <p:cNvSpPr>
            <a:spLocks noGrp="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spcBef>
                <a:spcPct val="0"/>
              </a:spcBef>
            </a:pPr>
            <a:fld id="{4031FB4A-1B32-47BB-AA63-3AFA0702F0AB}" type="datetime3">
              <a:rPr lang="zh-CN" altLang="en-US" smtClean="0">
                <a:latin typeface="Tahoma" panose="020B0604030504040204" pitchFamily="34" charset="0"/>
              </a:rPr>
              <a:pPr>
                <a:spcBef>
                  <a:spcPct val="0"/>
                </a:spcBef>
              </a:pPr>
              <a:t>2022年9月13日星期二</a:t>
            </a:fld>
            <a:endParaRPr lang="en-US" altLang="zh-CN">
              <a:latin typeface="Tahoma" panose="020B0604030504040204" pitchFamily="34" charset="0"/>
            </a:endParaRPr>
          </a:p>
        </p:txBody>
      </p:sp>
      <p:sp>
        <p:nvSpPr>
          <p:cNvPr id="31749" name="页脚占位符 4"/>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spcBef>
                <a:spcPct val="0"/>
              </a:spcBef>
            </a:pPr>
            <a:r>
              <a:rPr lang="zh-CN" altLang="en-US">
                <a:latin typeface="Tahoma" panose="020B0604030504040204" pitchFamily="34" charset="0"/>
              </a:rPr>
              <a:t>前言</a:t>
            </a:r>
            <a:endParaRPr lang="en-US" altLang="zh-CN">
              <a:latin typeface="Tahoma" panose="020B0604030504040204" pitchFamily="34" charset="0"/>
            </a:endParaRPr>
          </a:p>
        </p:txBody>
      </p:sp>
      <p:sp>
        <p:nvSpPr>
          <p:cNvPr id="31750" name="灯片编号占位符 5"/>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spcBef>
                <a:spcPct val="0"/>
              </a:spcBef>
            </a:pPr>
            <a:fld id="{53AAE3E4-0E2B-4264-A2CB-8F7F78BF234D}" type="slidenum">
              <a:rPr lang="zh-CN" altLang="en-US" smtClean="0">
                <a:latin typeface="Tahoma" panose="020B0604030504040204" pitchFamily="34" charset="0"/>
              </a:rPr>
              <a:pPr>
                <a:spcBef>
                  <a:spcPct val="0"/>
                </a:spcBef>
              </a:pPr>
              <a:t>24</a:t>
            </a:fld>
            <a:endParaRPr lang="en-US" altLang="zh-CN">
              <a:latin typeface="Tahoma" panose="020B0604030504040204" pitchFamily="34"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Slide Image Placeholder 1"/>
          <p:cNvSpPr>
            <a:spLocks noGrp="1" noRot="1" noChangeAspect="1" noTextEdit="1"/>
          </p:cNvSpPr>
          <p:nvPr>
            <p:ph type="sldImg"/>
          </p:nvPr>
        </p:nvSpPr>
        <p:spPr>
          <a:ln/>
        </p:spPr>
      </p:sp>
      <p:sp>
        <p:nvSpPr>
          <p:cNvPr id="3379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a:latin typeface="Arial" panose="020B0604020202020204" pitchFamily="34" charset="0"/>
              <a:ea typeface="ＭＳ Ｐゴシック" panose="020B0600070205080204" pitchFamily="34" charset="-128"/>
            </a:endParaRPr>
          </a:p>
        </p:txBody>
      </p:sp>
      <p:sp>
        <p:nvSpPr>
          <p:cNvPr id="33796" name="Header Placeholder 3"/>
          <p:cNvSpPr>
            <a:spLocks noGrp="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spcBef>
                <a:spcPct val="0"/>
              </a:spcBef>
            </a:pPr>
            <a:r>
              <a:rPr lang="en-US" altLang="zh-CN">
                <a:latin typeface="Arial" panose="020B0604020202020204" pitchFamily="34" charset="0"/>
                <a:ea typeface="ＭＳ Ｐゴシック" panose="020B0600070205080204" pitchFamily="34" charset="-128"/>
              </a:rPr>
              <a:t>Truviso Proprietary and Confidential</a:t>
            </a:r>
          </a:p>
        </p:txBody>
      </p:sp>
      <p:sp>
        <p:nvSpPr>
          <p:cNvPr id="33797" name="Date Placeholder 4"/>
          <p:cNvSpPr>
            <a:spLocks noGrp="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spcBef>
                <a:spcPct val="0"/>
              </a:spcBef>
            </a:pPr>
            <a:fld id="{3BFED689-045E-4373-98C8-BA5E5664E298}" type="datetime1">
              <a:rPr lang="en-US" altLang="zh-CN" smtClean="0">
                <a:latin typeface="Arial" panose="020B0604020202020204" pitchFamily="34" charset="0"/>
                <a:ea typeface="ＭＳ Ｐゴシック" panose="020B0600070205080204" pitchFamily="34" charset="-128"/>
              </a:rPr>
              <a:pPr>
                <a:spcBef>
                  <a:spcPct val="0"/>
                </a:spcBef>
              </a:pPr>
              <a:t>9/13/2022</a:t>
            </a:fld>
            <a:endParaRPr lang="en-US" altLang="zh-CN">
              <a:latin typeface="Arial" panose="020B0604020202020204" pitchFamily="34" charset="0"/>
              <a:ea typeface="ＭＳ Ｐゴシック" panose="020B0600070205080204" pitchFamily="34" charset="-128"/>
            </a:endParaRPr>
          </a:p>
        </p:txBody>
      </p:sp>
      <p:sp>
        <p:nvSpPr>
          <p:cNvPr id="33798" name="Slide Number Placeholder 5"/>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spcBef>
                <a:spcPct val="0"/>
              </a:spcBef>
            </a:pPr>
            <a:fld id="{CC27403F-C2BA-45EE-A518-97E232F40197}" type="slidenum">
              <a:rPr lang="en-US" altLang="zh-CN" smtClean="0">
                <a:latin typeface="Arial" panose="020B0604020202020204" pitchFamily="34" charset="0"/>
                <a:ea typeface="ＭＳ Ｐゴシック" panose="020B0600070205080204" pitchFamily="34" charset="-128"/>
              </a:rPr>
              <a:pPr>
                <a:spcBef>
                  <a:spcPct val="0"/>
                </a:spcBef>
              </a:pPr>
              <a:t>25</a:t>
            </a:fld>
            <a:endParaRPr lang="en-US" altLang="zh-CN">
              <a:latin typeface="Arial" panose="020B0604020202020204" pitchFamily="34" charset="0"/>
              <a:ea typeface="ＭＳ Ｐゴシック" panose="020B0600070205080204" pitchFamily="34" charset="-128"/>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Image Placeholder 1"/>
          <p:cNvSpPr>
            <a:spLocks noGrp="1" noRot="1" noChangeAspect="1" noTextEdit="1"/>
          </p:cNvSpPr>
          <p:nvPr>
            <p:ph type="sldImg"/>
          </p:nvPr>
        </p:nvSpPr>
        <p:spPr>
          <a:ln/>
        </p:spPr>
      </p:sp>
      <p:sp>
        <p:nvSpPr>
          <p:cNvPr id="3584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a:latin typeface="Arial" panose="020B0604020202020204" pitchFamily="34" charset="0"/>
              <a:ea typeface="ＭＳ Ｐゴシック" panose="020B0600070205080204" pitchFamily="34" charset="-128"/>
            </a:endParaRPr>
          </a:p>
        </p:txBody>
      </p:sp>
      <p:sp>
        <p:nvSpPr>
          <p:cNvPr id="3584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spcBef>
                <a:spcPct val="0"/>
              </a:spcBef>
            </a:pPr>
            <a:fld id="{5471928E-8F82-4FEB-A764-5C34E2925F01}" type="slidenum">
              <a:rPr lang="en-GB" altLang="zh-CN" smtClean="0">
                <a:latin typeface="Arial" panose="020B0604020202020204" pitchFamily="34" charset="0"/>
                <a:ea typeface="ＭＳ Ｐゴシック" panose="020B0600070205080204" pitchFamily="34" charset="-128"/>
              </a:rPr>
              <a:pPr>
                <a:spcBef>
                  <a:spcPct val="0"/>
                </a:spcBef>
              </a:pPr>
              <a:t>26</a:t>
            </a:fld>
            <a:endParaRPr lang="en-GB" altLang="zh-CN">
              <a:latin typeface="Arial" panose="020B0604020202020204" pitchFamily="34" charset="0"/>
              <a:ea typeface="ＭＳ Ｐゴシック" panose="020B0600070205080204" pitchFamily="34" charset="-128"/>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Image Placeholder 1"/>
          <p:cNvSpPr>
            <a:spLocks noGrp="1" noRot="1" noChangeAspect="1" noTextEdit="1"/>
          </p:cNvSpPr>
          <p:nvPr>
            <p:ph type="sldImg"/>
          </p:nvPr>
        </p:nvSpPr>
        <p:spPr>
          <a:ln/>
        </p:spPr>
      </p:sp>
      <p:sp>
        <p:nvSpPr>
          <p:cNvPr id="3789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a:latin typeface="Arial" panose="020B0604020202020204" pitchFamily="34" charset="0"/>
              <a:ea typeface="ＭＳ Ｐゴシック" panose="020B0600070205080204" pitchFamily="34" charset="-128"/>
            </a:endParaRPr>
          </a:p>
        </p:txBody>
      </p:sp>
      <p:sp>
        <p:nvSpPr>
          <p:cNvPr id="3789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spcBef>
                <a:spcPct val="0"/>
              </a:spcBef>
            </a:pPr>
            <a:fld id="{6F8C3E7C-6071-4505-921A-53054D5DFAAC}" type="slidenum">
              <a:rPr lang="en-GB" altLang="zh-CN" smtClean="0">
                <a:latin typeface="Arial" panose="020B0604020202020204" pitchFamily="34" charset="0"/>
                <a:ea typeface="ＭＳ Ｐゴシック" panose="020B0600070205080204" pitchFamily="34" charset="-128"/>
              </a:rPr>
              <a:pPr>
                <a:spcBef>
                  <a:spcPct val="0"/>
                </a:spcBef>
              </a:pPr>
              <a:t>27</a:t>
            </a:fld>
            <a:endParaRPr lang="en-GB" altLang="zh-CN">
              <a:latin typeface="Arial" panose="020B0604020202020204" pitchFamily="34" charset="0"/>
              <a:ea typeface="ＭＳ Ｐゴシック" panose="020B0600070205080204" pitchFamily="34" charset="-128"/>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Slide Image Placeholder 1"/>
          <p:cNvSpPr>
            <a:spLocks noGrp="1" noRot="1" noChangeAspect="1" noTextEdit="1"/>
          </p:cNvSpPr>
          <p:nvPr>
            <p:ph type="sldImg"/>
          </p:nvPr>
        </p:nvSpPr>
        <p:spPr>
          <a:ln/>
        </p:spPr>
      </p:sp>
      <p:sp>
        <p:nvSpPr>
          <p:cNvPr id="3993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a:latin typeface="Arial" panose="020B0604020202020204" pitchFamily="34" charset="0"/>
              <a:ea typeface="ＭＳ Ｐゴシック" panose="020B0600070205080204" pitchFamily="34" charset="-128"/>
            </a:endParaRPr>
          </a:p>
        </p:txBody>
      </p:sp>
      <p:sp>
        <p:nvSpPr>
          <p:cNvPr id="39940" name="Date Placeholder 3"/>
          <p:cNvSpPr>
            <a:spLocks noGrp="1"/>
          </p:cNvSpPr>
          <p:nvPr>
            <p:ph type="dt" sz="quarter" idx="1"/>
          </p:nvPr>
        </p:nvSpPr>
        <p:spPr>
          <a:xfrm>
            <a:off x="3884613" y="0"/>
            <a:ext cx="29718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spcBef>
                <a:spcPct val="0"/>
              </a:spcBef>
            </a:pPr>
            <a:fld id="{0EC50120-9811-4716-8832-278E08B78854}" type="datetime1">
              <a:rPr lang="en-US" altLang="zh-CN" smtClean="0">
                <a:latin typeface="Arial" panose="020B0604020202020204" pitchFamily="34" charset="0"/>
                <a:ea typeface="ＭＳ Ｐゴシック" panose="020B0600070205080204" pitchFamily="34" charset="-128"/>
              </a:rPr>
              <a:pPr>
                <a:spcBef>
                  <a:spcPct val="0"/>
                </a:spcBef>
              </a:pPr>
              <a:t>9/13/2022</a:t>
            </a:fld>
            <a:endParaRPr lang="en-US" altLang="zh-CN">
              <a:latin typeface="Arial" panose="020B0604020202020204" pitchFamily="34" charset="0"/>
              <a:ea typeface="ＭＳ Ｐゴシック" panose="020B0600070205080204" pitchFamily="34" charset="-128"/>
            </a:endParaRPr>
          </a:p>
        </p:txBody>
      </p:sp>
      <p:sp>
        <p:nvSpPr>
          <p:cNvPr id="39941" name="Footer Placeholder 4"/>
          <p:cNvSpPr>
            <a:spLocks noGrp="1"/>
          </p:cNvSpPr>
          <p:nvPr>
            <p:ph type="ftr" sz="quarter" idx="4"/>
          </p:nvPr>
        </p:nvSpPr>
        <p:spPr>
          <a:xfrm>
            <a:off x="0" y="8685213"/>
            <a:ext cx="29718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spcBef>
                <a:spcPct val="0"/>
              </a:spcBef>
            </a:pPr>
            <a:r>
              <a:rPr lang="en-US" altLang="zh-CN">
                <a:latin typeface="Arial" panose="020B0604020202020204" pitchFamily="34" charset="0"/>
                <a:ea typeface="ＭＳ Ｐゴシック" panose="020B0600070205080204" pitchFamily="34" charset="-128"/>
              </a:rPr>
              <a:t>AMPLab Overview - franklin@cs.berkeley.edu</a:t>
            </a:r>
          </a:p>
        </p:txBody>
      </p:sp>
      <p:sp>
        <p:nvSpPr>
          <p:cNvPr id="39942" name="Slide Number Placeholder 5"/>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spcBef>
                <a:spcPct val="0"/>
              </a:spcBef>
            </a:pPr>
            <a:fld id="{0DD266CF-7A75-4D5A-A1A0-C24AF311BD73}" type="slidenum">
              <a:rPr lang="en-US" altLang="zh-CN" smtClean="0">
                <a:latin typeface="Arial" panose="020B0604020202020204" pitchFamily="34" charset="0"/>
                <a:ea typeface="ＭＳ Ｐゴシック" panose="020B0600070205080204" pitchFamily="34" charset="-128"/>
              </a:rPr>
              <a:pPr>
                <a:spcBef>
                  <a:spcPct val="0"/>
                </a:spcBef>
              </a:pPr>
              <a:t>28</a:t>
            </a:fld>
            <a:endParaRPr lang="en-US" altLang="zh-CN">
              <a:latin typeface="Arial" panose="020B0604020202020204" pitchFamily="34" charset="0"/>
              <a:ea typeface="ＭＳ Ｐゴシック" panose="020B0600070205080204" pitchFamily="34" charset="-128"/>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 name="AutoShape 7"/>
          <p:cNvSpPr>
            <a:spLocks noChangeArrowheads="1"/>
          </p:cNvSpPr>
          <p:nvPr/>
        </p:nvSpPr>
        <p:spPr bwMode="auto">
          <a:xfrm rot="20940000">
            <a:off x="1828800" y="304800"/>
            <a:ext cx="457200" cy="457200"/>
          </a:xfrm>
          <a:prstGeom prst="star5">
            <a:avLst/>
          </a:prstGeom>
          <a:gradFill rotWithShape="0">
            <a:gsLst>
              <a:gs pos="0">
                <a:schemeClr val="bg1">
                  <a:gamma/>
                  <a:shade val="46275"/>
                  <a:invGamma/>
                </a:schemeClr>
              </a:gs>
              <a:gs pos="100000">
                <a:schemeClr val="bg1"/>
              </a:gs>
            </a:gsLst>
            <a:path path="shape">
              <a:fillToRect l="50000" t="50000" r="50000" b="50000"/>
            </a:path>
          </a:gradFill>
          <a:ln w="9525">
            <a:noFill/>
            <a:miter lim="800000"/>
            <a:headEnd/>
            <a:tailEnd/>
          </a:ln>
          <a:effectLst/>
        </p:spPr>
        <p:txBody>
          <a:bodyPr wrap="none" lIns="92075" tIns="46038" rIns="92075" bIns="46038" anchor="ctr"/>
          <a:lstStyle/>
          <a:p>
            <a:pPr eaLnBrk="1" hangingPunct="1">
              <a:spcBef>
                <a:spcPct val="50000"/>
              </a:spcBef>
              <a:defRPr/>
            </a:pPr>
            <a:endParaRPr lang="zh-CN" altLang="en-US"/>
          </a:p>
        </p:txBody>
      </p:sp>
      <p:sp>
        <p:nvSpPr>
          <p:cNvPr id="5" name="AutoShape 8"/>
          <p:cNvSpPr>
            <a:spLocks noChangeArrowheads="1"/>
          </p:cNvSpPr>
          <p:nvPr/>
        </p:nvSpPr>
        <p:spPr bwMode="auto">
          <a:xfrm>
            <a:off x="2609850" y="171450"/>
            <a:ext cx="419100" cy="419100"/>
          </a:xfrm>
          <a:prstGeom prst="star5">
            <a:avLst/>
          </a:prstGeom>
          <a:gradFill rotWithShape="0">
            <a:gsLst>
              <a:gs pos="0">
                <a:schemeClr val="bg1">
                  <a:gamma/>
                  <a:shade val="46275"/>
                  <a:invGamma/>
                </a:schemeClr>
              </a:gs>
              <a:gs pos="100000">
                <a:schemeClr val="bg1"/>
              </a:gs>
            </a:gsLst>
            <a:path path="shape">
              <a:fillToRect l="50000" t="50000" r="50000" b="50000"/>
            </a:path>
          </a:gradFill>
          <a:ln w="9525">
            <a:noFill/>
            <a:miter lim="800000"/>
            <a:headEnd/>
            <a:tailEnd/>
          </a:ln>
          <a:effectLst/>
        </p:spPr>
        <p:txBody>
          <a:bodyPr wrap="none" lIns="92075" tIns="46038" rIns="92075" bIns="46038" anchor="ctr"/>
          <a:lstStyle/>
          <a:p>
            <a:pPr eaLnBrk="1" hangingPunct="1">
              <a:spcBef>
                <a:spcPct val="50000"/>
              </a:spcBef>
              <a:defRPr/>
            </a:pPr>
            <a:endParaRPr lang="zh-CN" altLang="en-US"/>
          </a:p>
        </p:txBody>
      </p:sp>
      <p:sp>
        <p:nvSpPr>
          <p:cNvPr id="6" name="AutoShape 9"/>
          <p:cNvSpPr>
            <a:spLocks noChangeArrowheads="1"/>
          </p:cNvSpPr>
          <p:nvPr/>
        </p:nvSpPr>
        <p:spPr bwMode="auto">
          <a:xfrm rot="20940000">
            <a:off x="1752600" y="228600"/>
            <a:ext cx="457200" cy="457200"/>
          </a:xfrm>
          <a:prstGeom prst="star5">
            <a:avLst/>
          </a:prstGeom>
          <a:gradFill rotWithShape="0">
            <a:gsLst>
              <a:gs pos="0">
                <a:schemeClr val="hlink"/>
              </a:gs>
              <a:gs pos="100000">
                <a:schemeClr val="hlink">
                  <a:gamma/>
                  <a:shade val="46275"/>
                  <a:invGamma/>
                </a:schemeClr>
              </a:gs>
            </a:gsLst>
            <a:path path="shape">
              <a:fillToRect l="50000" t="50000" r="50000" b="50000"/>
            </a:path>
          </a:gradFill>
          <a:ln w="9525">
            <a:noFill/>
            <a:miter lim="800000"/>
            <a:headEnd/>
            <a:tailEnd/>
          </a:ln>
          <a:effectLst/>
        </p:spPr>
        <p:txBody>
          <a:bodyPr wrap="none" lIns="92075" tIns="46038" rIns="92075" bIns="46038" anchor="ctr"/>
          <a:lstStyle/>
          <a:p>
            <a:pPr eaLnBrk="1" hangingPunct="1">
              <a:spcBef>
                <a:spcPct val="50000"/>
              </a:spcBef>
              <a:defRPr/>
            </a:pPr>
            <a:endParaRPr lang="zh-CN" altLang="en-US"/>
          </a:p>
        </p:txBody>
      </p:sp>
      <p:sp>
        <p:nvSpPr>
          <p:cNvPr id="7" name="AutoShape 10"/>
          <p:cNvSpPr>
            <a:spLocks noChangeArrowheads="1"/>
          </p:cNvSpPr>
          <p:nvPr/>
        </p:nvSpPr>
        <p:spPr bwMode="auto">
          <a:xfrm>
            <a:off x="2533650" y="19050"/>
            <a:ext cx="419100" cy="419100"/>
          </a:xfrm>
          <a:prstGeom prst="star5">
            <a:avLst/>
          </a:prstGeom>
          <a:gradFill rotWithShape="0">
            <a:gsLst>
              <a:gs pos="0">
                <a:schemeClr val="hlink"/>
              </a:gs>
              <a:gs pos="100000">
                <a:schemeClr val="hlink">
                  <a:gamma/>
                  <a:shade val="46275"/>
                  <a:invGamma/>
                </a:schemeClr>
              </a:gs>
            </a:gsLst>
            <a:path path="shape">
              <a:fillToRect l="50000" t="50000" r="50000" b="50000"/>
            </a:path>
          </a:gradFill>
          <a:ln w="9525">
            <a:noFill/>
            <a:miter lim="800000"/>
            <a:headEnd/>
            <a:tailEnd/>
          </a:ln>
          <a:effectLst/>
        </p:spPr>
        <p:txBody>
          <a:bodyPr wrap="none" lIns="92075" tIns="46038" rIns="92075" bIns="46038" anchor="ctr"/>
          <a:lstStyle/>
          <a:p>
            <a:pPr eaLnBrk="1" hangingPunct="1">
              <a:spcBef>
                <a:spcPct val="50000"/>
              </a:spcBef>
              <a:defRPr/>
            </a:pPr>
            <a:endParaRPr lang="zh-CN" altLang="en-US"/>
          </a:p>
        </p:txBody>
      </p:sp>
      <p:grpSp>
        <p:nvGrpSpPr>
          <p:cNvPr id="8" name="Group 11"/>
          <p:cNvGrpSpPr>
            <a:grpSpLocks/>
          </p:cNvGrpSpPr>
          <p:nvPr/>
        </p:nvGrpSpPr>
        <p:grpSpPr bwMode="auto">
          <a:xfrm>
            <a:off x="6934200" y="5181600"/>
            <a:ext cx="2033588" cy="1219200"/>
            <a:chOff x="4368" y="3264"/>
            <a:chExt cx="1281" cy="768"/>
          </a:xfrm>
        </p:grpSpPr>
        <p:sp>
          <p:nvSpPr>
            <p:cNvPr id="9" name="AutoShape 12"/>
            <p:cNvSpPr>
              <a:spLocks noChangeArrowheads="1"/>
            </p:cNvSpPr>
            <p:nvPr/>
          </p:nvSpPr>
          <p:spPr bwMode="auto">
            <a:xfrm rot="20940000">
              <a:off x="4368" y="3681"/>
              <a:ext cx="288" cy="288"/>
            </a:xfrm>
            <a:prstGeom prst="star5">
              <a:avLst/>
            </a:prstGeom>
            <a:gradFill rotWithShape="0">
              <a:gsLst>
                <a:gs pos="0">
                  <a:schemeClr val="bg1">
                    <a:gamma/>
                    <a:shade val="46275"/>
                    <a:invGamma/>
                  </a:schemeClr>
                </a:gs>
                <a:gs pos="100000">
                  <a:schemeClr val="bg1"/>
                </a:gs>
              </a:gsLst>
              <a:path path="shape">
                <a:fillToRect l="50000" t="50000" r="50000" b="50000"/>
              </a:path>
            </a:gradFill>
            <a:ln w="9525">
              <a:noFill/>
              <a:miter lim="800000"/>
              <a:headEnd/>
              <a:tailEnd/>
            </a:ln>
            <a:effectLst/>
          </p:spPr>
          <p:txBody>
            <a:bodyPr wrap="none" lIns="92075" tIns="46038" rIns="92075" bIns="46038" anchor="ctr"/>
            <a:lstStyle/>
            <a:p>
              <a:pPr eaLnBrk="1" hangingPunct="1">
                <a:spcBef>
                  <a:spcPct val="50000"/>
                </a:spcBef>
                <a:defRPr/>
              </a:pPr>
              <a:endParaRPr lang="zh-CN" altLang="en-US"/>
            </a:p>
          </p:txBody>
        </p:sp>
        <p:sp>
          <p:nvSpPr>
            <p:cNvPr id="10" name="AutoShape 13"/>
            <p:cNvSpPr>
              <a:spLocks noChangeArrowheads="1"/>
            </p:cNvSpPr>
            <p:nvPr/>
          </p:nvSpPr>
          <p:spPr bwMode="auto">
            <a:xfrm>
              <a:off x="4845" y="3324"/>
              <a:ext cx="264" cy="264"/>
            </a:xfrm>
            <a:prstGeom prst="star5">
              <a:avLst/>
            </a:prstGeom>
            <a:gradFill rotWithShape="0">
              <a:gsLst>
                <a:gs pos="0">
                  <a:schemeClr val="bg1">
                    <a:gamma/>
                    <a:shade val="46275"/>
                    <a:invGamma/>
                  </a:schemeClr>
                </a:gs>
                <a:gs pos="100000">
                  <a:schemeClr val="bg1"/>
                </a:gs>
              </a:gsLst>
              <a:path path="shape">
                <a:fillToRect l="50000" t="50000" r="50000" b="50000"/>
              </a:path>
            </a:gradFill>
            <a:ln w="9525">
              <a:noFill/>
              <a:miter lim="800000"/>
              <a:headEnd/>
              <a:tailEnd/>
            </a:ln>
            <a:effectLst/>
          </p:spPr>
          <p:txBody>
            <a:bodyPr wrap="none" lIns="92075" tIns="46038" rIns="92075" bIns="46038" anchor="ctr"/>
            <a:lstStyle/>
            <a:p>
              <a:pPr eaLnBrk="1" hangingPunct="1">
                <a:spcBef>
                  <a:spcPct val="50000"/>
                </a:spcBef>
                <a:defRPr/>
              </a:pPr>
              <a:endParaRPr lang="zh-CN" altLang="en-US"/>
            </a:p>
          </p:txBody>
        </p:sp>
        <p:sp>
          <p:nvSpPr>
            <p:cNvPr id="11" name="AutoShape 14"/>
            <p:cNvSpPr>
              <a:spLocks noChangeArrowheads="1"/>
            </p:cNvSpPr>
            <p:nvPr/>
          </p:nvSpPr>
          <p:spPr bwMode="auto">
            <a:xfrm rot="1320000">
              <a:off x="5217" y="3264"/>
              <a:ext cx="384" cy="384"/>
            </a:xfrm>
            <a:prstGeom prst="star5">
              <a:avLst/>
            </a:prstGeom>
            <a:gradFill rotWithShape="0">
              <a:gsLst>
                <a:gs pos="0">
                  <a:schemeClr val="bg1">
                    <a:gamma/>
                    <a:shade val="46275"/>
                    <a:invGamma/>
                  </a:schemeClr>
                </a:gs>
                <a:gs pos="100000">
                  <a:schemeClr val="bg1"/>
                </a:gs>
              </a:gsLst>
              <a:path path="shape">
                <a:fillToRect l="50000" t="50000" r="50000" b="50000"/>
              </a:path>
            </a:gradFill>
            <a:ln w="9525">
              <a:noFill/>
              <a:miter lim="800000"/>
              <a:headEnd/>
              <a:tailEnd/>
            </a:ln>
            <a:effectLst/>
          </p:spPr>
          <p:txBody>
            <a:bodyPr wrap="none" lIns="92075" tIns="46038" rIns="92075" bIns="46038" anchor="ctr"/>
            <a:lstStyle/>
            <a:p>
              <a:pPr eaLnBrk="1" hangingPunct="1">
                <a:spcBef>
                  <a:spcPct val="50000"/>
                </a:spcBef>
                <a:defRPr/>
              </a:pPr>
              <a:endParaRPr lang="zh-CN" altLang="en-US"/>
            </a:p>
          </p:txBody>
        </p:sp>
        <p:sp>
          <p:nvSpPr>
            <p:cNvPr id="12" name="AutoShape 15"/>
            <p:cNvSpPr>
              <a:spLocks noChangeArrowheads="1"/>
            </p:cNvSpPr>
            <p:nvPr/>
          </p:nvSpPr>
          <p:spPr bwMode="auto">
            <a:xfrm rot="20940000">
              <a:off x="4449" y="3744"/>
              <a:ext cx="288" cy="288"/>
            </a:xfrm>
            <a:prstGeom prst="star5">
              <a:avLst/>
            </a:prstGeom>
            <a:gradFill rotWithShape="0">
              <a:gsLst>
                <a:gs pos="0">
                  <a:schemeClr val="hlink"/>
                </a:gs>
                <a:gs pos="100000">
                  <a:schemeClr val="hlink">
                    <a:gamma/>
                    <a:shade val="46275"/>
                    <a:invGamma/>
                  </a:schemeClr>
                </a:gs>
              </a:gsLst>
              <a:path path="shape">
                <a:fillToRect l="50000" t="50000" r="50000" b="50000"/>
              </a:path>
            </a:gradFill>
            <a:ln w="9525">
              <a:noFill/>
              <a:miter lim="800000"/>
              <a:headEnd/>
              <a:tailEnd/>
            </a:ln>
            <a:effectLst/>
          </p:spPr>
          <p:txBody>
            <a:bodyPr wrap="none" lIns="92075" tIns="46038" rIns="92075" bIns="46038" anchor="ctr"/>
            <a:lstStyle/>
            <a:p>
              <a:pPr eaLnBrk="1" hangingPunct="1">
                <a:spcBef>
                  <a:spcPct val="50000"/>
                </a:spcBef>
                <a:defRPr/>
              </a:pPr>
              <a:endParaRPr lang="zh-CN" altLang="en-US"/>
            </a:p>
          </p:txBody>
        </p:sp>
        <p:sp>
          <p:nvSpPr>
            <p:cNvPr id="13" name="AutoShape 16"/>
            <p:cNvSpPr>
              <a:spLocks noChangeArrowheads="1"/>
            </p:cNvSpPr>
            <p:nvPr/>
          </p:nvSpPr>
          <p:spPr bwMode="auto">
            <a:xfrm>
              <a:off x="4893" y="3372"/>
              <a:ext cx="264" cy="264"/>
            </a:xfrm>
            <a:prstGeom prst="star5">
              <a:avLst/>
            </a:prstGeom>
            <a:gradFill rotWithShape="0">
              <a:gsLst>
                <a:gs pos="0">
                  <a:schemeClr val="hlink"/>
                </a:gs>
                <a:gs pos="100000">
                  <a:schemeClr val="hlink">
                    <a:gamma/>
                    <a:shade val="46275"/>
                    <a:invGamma/>
                  </a:schemeClr>
                </a:gs>
              </a:gsLst>
              <a:path path="shape">
                <a:fillToRect l="50000" t="50000" r="50000" b="50000"/>
              </a:path>
            </a:gradFill>
            <a:ln w="9525">
              <a:noFill/>
              <a:miter lim="800000"/>
              <a:headEnd/>
              <a:tailEnd/>
            </a:ln>
            <a:effectLst/>
          </p:spPr>
          <p:txBody>
            <a:bodyPr wrap="none" lIns="92075" tIns="46038" rIns="92075" bIns="46038" anchor="ctr"/>
            <a:lstStyle/>
            <a:p>
              <a:pPr eaLnBrk="1" hangingPunct="1">
                <a:spcBef>
                  <a:spcPct val="50000"/>
                </a:spcBef>
                <a:defRPr/>
              </a:pPr>
              <a:endParaRPr lang="zh-CN" altLang="en-US"/>
            </a:p>
          </p:txBody>
        </p:sp>
        <p:sp>
          <p:nvSpPr>
            <p:cNvPr id="14" name="AutoShape 17"/>
            <p:cNvSpPr>
              <a:spLocks noChangeArrowheads="1"/>
            </p:cNvSpPr>
            <p:nvPr/>
          </p:nvSpPr>
          <p:spPr bwMode="auto">
            <a:xfrm rot="1320000">
              <a:off x="5265" y="3360"/>
              <a:ext cx="384" cy="384"/>
            </a:xfrm>
            <a:prstGeom prst="star5">
              <a:avLst/>
            </a:prstGeom>
            <a:gradFill rotWithShape="0">
              <a:gsLst>
                <a:gs pos="0">
                  <a:schemeClr val="hlink"/>
                </a:gs>
                <a:gs pos="100000">
                  <a:schemeClr val="hlink">
                    <a:gamma/>
                    <a:shade val="46275"/>
                    <a:invGamma/>
                  </a:schemeClr>
                </a:gs>
              </a:gsLst>
              <a:path path="shape">
                <a:fillToRect l="50000" t="50000" r="50000" b="50000"/>
              </a:path>
            </a:gradFill>
            <a:ln w="9525">
              <a:noFill/>
              <a:miter lim="800000"/>
              <a:headEnd/>
              <a:tailEnd/>
            </a:ln>
            <a:effectLst/>
          </p:spPr>
          <p:txBody>
            <a:bodyPr wrap="none" lIns="92075" tIns="46038" rIns="92075" bIns="46038" anchor="ctr"/>
            <a:lstStyle/>
            <a:p>
              <a:pPr eaLnBrk="1" hangingPunct="1">
                <a:spcBef>
                  <a:spcPct val="50000"/>
                </a:spcBef>
                <a:defRPr/>
              </a:pPr>
              <a:endParaRPr lang="zh-CN" altLang="en-US"/>
            </a:p>
          </p:txBody>
        </p:sp>
      </p:grpSp>
      <p:sp>
        <p:nvSpPr>
          <p:cNvPr id="15" name="AutoShape 18"/>
          <p:cNvSpPr>
            <a:spLocks noChangeArrowheads="1"/>
          </p:cNvSpPr>
          <p:nvPr/>
        </p:nvSpPr>
        <p:spPr bwMode="auto">
          <a:xfrm rot="1320000">
            <a:off x="168275" y="244475"/>
            <a:ext cx="882650" cy="882650"/>
          </a:xfrm>
          <a:prstGeom prst="star5">
            <a:avLst/>
          </a:prstGeom>
          <a:gradFill rotWithShape="0">
            <a:gsLst>
              <a:gs pos="0">
                <a:schemeClr val="hlink"/>
              </a:gs>
              <a:gs pos="100000">
                <a:schemeClr val="hlink">
                  <a:gamma/>
                  <a:shade val="46275"/>
                  <a:invGamma/>
                </a:schemeClr>
              </a:gs>
            </a:gsLst>
            <a:path path="shape">
              <a:fillToRect l="50000" t="50000" r="50000" b="50000"/>
            </a:path>
          </a:gradFill>
          <a:ln w="9525">
            <a:noFill/>
            <a:miter lim="800000"/>
            <a:headEnd/>
            <a:tailEnd/>
          </a:ln>
          <a:effectLst/>
        </p:spPr>
        <p:txBody>
          <a:bodyPr wrap="none" lIns="92075" tIns="46038" rIns="92075" bIns="46038" anchor="ctr"/>
          <a:lstStyle/>
          <a:p>
            <a:pPr eaLnBrk="1" hangingPunct="1">
              <a:spcBef>
                <a:spcPct val="50000"/>
              </a:spcBef>
              <a:defRPr/>
            </a:pPr>
            <a:endParaRPr lang="zh-CN" altLang="en-US"/>
          </a:p>
        </p:txBody>
      </p:sp>
      <p:sp>
        <p:nvSpPr>
          <p:cNvPr id="52226" name="Rectangle 2"/>
          <p:cNvSpPr>
            <a:spLocks noGrp="1" noChangeArrowheads="1"/>
          </p:cNvSpPr>
          <p:nvPr>
            <p:ph type="subTitle" sz="quarter" idx="1"/>
          </p:nvPr>
        </p:nvSpPr>
        <p:spPr>
          <a:xfrm>
            <a:off x="1371600" y="2667000"/>
            <a:ext cx="6400800" cy="3276600"/>
          </a:xfrm>
        </p:spPr>
        <p:txBody>
          <a:bodyPr anchor="ctr"/>
          <a:lstStyle>
            <a:lvl1pPr marL="0" indent="0" algn="ctr">
              <a:buFont typeface="Wingdings" pitchFamily="2" charset="2"/>
              <a:buNone/>
              <a:defRPr/>
            </a:lvl1pPr>
          </a:lstStyle>
          <a:p>
            <a:r>
              <a:rPr lang="zh-CN" altLang="en-US"/>
              <a:t>单击此处编辑母版副标题样式</a:t>
            </a:r>
          </a:p>
        </p:txBody>
      </p:sp>
      <p:sp>
        <p:nvSpPr>
          <p:cNvPr id="52230" name="Rectangle 6"/>
          <p:cNvSpPr>
            <a:spLocks noGrp="1" noChangeArrowheads="1"/>
          </p:cNvSpPr>
          <p:nvPr>
            <p:ph type="ctrTitle" sz="quarter"/>
          </p:nvPr>
        </p:nvSpPr>
        <p:spPr>
          <a:xfrm>
            <a:off x="685800" y="914400"/>
            <a:ext cx="7772400" cy="1143000"/>
          </a:xfrm>
        </p:spPr>
        <p:txBody>
          <a:bodyPr/>
          <a:lstStyle>
            <a:lvl1pPr algn="ctr">
              <a:defRPr/>
            </a:lvl1pPr>
          </a:lstStyle>
          <a:p>
            <a:r>
              <a:rPr lang="zh-CN" altLang="en-US"/>
              <a:t>单击此处编辑母版标题样式</a:t>
            </a:r>
          </a:p>
        </p:txBody>
      </p:sp>
      <p:sp>
        <p:nvSpPr>
          <p:cNvPr id="16" name="Rectangle 3"/>
          <p:cNvSpPr>
            <a:spLocks noGrp="1" noChangeArrowheads="1"/>
          </p:cNvSpPr>
          <p:nvPr>
            <p:ph type="dt" sz="quarter" idx="10"/>
          </p:nvPr>
        </p:nvSpPr>
        <p:spPr>
          <a:xfrm>
            <a:off x="76200" y="6323013"/>
            <a:ext cx="1905000" cy="457200"/>
          </a:xfrm>
        </p:spPr>
        <p:txBody>
          <a:bodyPr/>
          <a:lstStyle>
            <a:lvl1pPr>
              <a:defRPr sz="1400">
                <a:solidFill>
                  <a:schemeClr val="tx1"/>
                </a:solidFill>
                <a:latin typeface="Times New Roman" pitchFamily="18" charset="0"/>
                <a:ea typeface="宋体" pitchFamily="2" charset="-122"/>
              </a:defRPr>
            </a:lvl1pPr>
          </a:lstStyle>
          <a:p>
            <a:pPr>
              <a:defRPr/>
            </a:pPr>
            <a:fld id="{65F06D86-8474-486C-A25C-B171D182E605}" type="datetime3">
              <a:rPr lang="zh-CN" altLang="en-US"/>
              <a:pPr>
                <a:defRPr/>
              </a:pPr>
              <a:t>2022年9月13日星期二</a:t>
            </a:fld>
            <a:endParaRPr lang="en-US" altLang="zh-CN"/>
          </a:p>
        </p:txBody>
      </p:sp>
      <p:sp>
        <p:nvSpPr>
          <p:cNvPr id="17" name="Rectangle 4"/>
          <p:cNvSpPr>
            <a:spLocks noGrp="1" noChangeArrowheads="1"/>
          </p:cNvSpPr>
          <p:nvPr>
            <p:ph type="ftr" sz="quarter" idx="11"/>
          </p:nvPr>
        </p:nvSpPr>
        <p:spPr>
          <a:xfrm>
            <a:off x="3124200" y="6324600"/>
            <a:ext cx="2895600" cy="457200"/>
          </a:xfrm>
          <a:prstGeom prst="rect">
            <a:avLst/>
          </a:prstGeom>
        </p:spPr>
        <p:txBody>
          <a:bodyPr wrap="none" lIns="92075" tIns="46038" rIns="92075" bIns="46038" anchor="ctr"/>
          <a:lstStyle>
            <a:lvl1pPr algn="ctr" eaLnBrk="1" hangingPunct="1">
              <a:spcBef>
                <a:spcPct val="50000"/>
              </a:spcBef>
              <a:defRPr kumimoji="1" sz="1400">
                <a:solidFill>
                  <a:schemeClr val="tx1"/>
                </a:solidFill>
                <a:latin typeface="Times New Roman" pitchFamily="18" charset="0"/>
                <a:ea typeface="宋体" pitchFamily="2" charset="-122"/>
              </a:defRPr>
            </a:lvl1pPr>
          </a:lstStyle>
          <a:p>
            <a:pPr>
              <a:defRPr/>
            </a:pPr>
            <a:r>
              <a:rPr lang="zh-CN" altLang="en-US"/>
              <a:t>数据库系统概念----前言</a:t>
            </a:r>
            <a:endParaRPr lang="en-US" altLang="zh-CN"/>
          </a:p>
        </p:txBody>
      </p:sp>
      <p:sp>
        <p:nvSpPr>
          <p:cNvPr id="18" name="Rectangle 5"/>
          <p:cNvSpPr>
            <a:spLocks noGrp="1" noChangeArrowheads="1"/>
          </p:cNvSpPr>
          <p:nvPr>
            <p:ph type="sldNum" sz="quarter" idx="12"/>
          </p:nvPr>
        </p:nvSpPr>
        <p:spPr>
          <a:xfrm>
            <a:off x="7162800" y="6324600"/>
            <a:ext cx="1905000" cy="457200"/>
          </a:xfrm>
          <a:ln w="9525"/>
        </p:spPr>
        <p:txBody>
          <a:bodyPr/>
          <a:lstStyle>
            <a:lvl1pPr algn="r">
              <a:defRPr sz="1400" b="0">
                <a:solidFill>
                  <a:schemeClr val="tx1"/>
                </a:solidFill>
                <a:ea typeface="宋体" panose="02010600030101010101" pitchFamily="2" charset="-122"/>
              </a:defRPr>
            </a:lvl1pPr>
          </a:lstStyle>
          <a:p>
            <a:pPr>
              <a:defRPr/>
            </a:pPr>
            <a:fld id="{9E12C2CD-5C3D-41CB-84BE-3ED931B3479A}" type="slidenum">
              <a:rPr lang="zh-CN" altLang="en-US"/>
              <a:pPr>
                <a:defRPr/>
              </a:pPr>
              <a:t>‹#›</a:t>
            </a:fld>
            <a:endParaRPr lang="en-US" altLang="zh-CN"/>
          </a:p>
        </p:txBody>
      </p:sp>
    </p:spTree>
    <p:extLst>
      <p:ext uri="{BB962C8B-B14F-4D97-AF65-F5344CB8AC3E}">
        <p14:creationId xmlns:p14="http://schemas.microsoft.com/office/powerpoint/2010/main" val="24468312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3"/>
          <p:cNvSpPr>
            <a:spLocks noGrp="1" noChangeArrowheads="1"/>
          </p:cNvSpPr>
          <p:nvPr>
            <p:ph type="dt" sz="half" idx="10"/>
          </p:nvPr>
        </p:nvSpPr>
        <p:spPr/>
        <p:txBody>
          <a:bodyPr/>
          <a:lstStyle>
            <a:lvl1pPr>
              <a:defRPr/>
            </a:lvl1pPr>
          </a:lstStyle>
          <a:p>
            <a:pPr>
              <a:defRPr/>
            </a:pPr>
            <a:fld id="{0E64667F-6A7A-4868-B32C-26A92B827C87}" type="datetime3">
              <a:rPr lang="zh-CN" altLang="en-US"/>
              <a:pPr>
                <a:defRPr/>
              </a:pPr>
              <a:t>2022年9月13日星期二</a:t>
            </a:fld>
            <a:endParaRPr lang="en-US" altLang="zh-CN"/>
          </a:p>
        </p:txBody>
      </p:sp>
      <p:sp>
        <p:nvSpPr>
          <p:cNvPr id="5" name="Rectangle 20"/>
          <p:cNvSpPr>
            <a:spLocks noGrp="1" noChangeArrowheads="1"/>
          </p:cNvSpPr>
          <p:nvPr>
            <p:ph type="sldNum" sz="quarter" idx="11"/>
          </p:nvPr>
        </p:nvSpPr>
        <p:spPr/>
        <p:txBody>
          <a:bodyPr/>
          <a:lstStyle>
            <a:lvl1pPr>
              <a:defRPr/>
            </a:lvl1pPr>
          </a:lstStyle>
          <a:p>
            <a:pPr>
              <a:defRPr/>
            </a:pPr>
            <a:fld id="{77D8ADC7-830B-4ACA-BC27-69EA4A3920D2}" type="slidenum">
              <a:rPr lang="zh-CN" altLang="en-US"/>
              <a:pPr>
                <a:defRPr/>
              </a:pPr>
              <a:t>‹#›</a:t>
            </a:fld>
            <a:endParaRPr lang="en-US" altLang="zh-CN"/>
          </a:p>
        </p:txBody>
      </p:sp>
      <p:sp>
        <p:nvSpPr>
          <p:cNvPr id="6" name="Rectangle 35"/>
          <p:cNvSpPr>
            <a:spLocks noGrp="1" noChangeArrowheads="1"/>
          </p:cNvSpPr>
          <p:nvPr>
            <p:ph type="ftr" sz="quarter" idx="12"/>
          </p:nvPr>
        </p:nvSpPr>
        <p:spPr>
          <a:xfrm>
            <a:off x="3505200" y="6477000"/>
            <a:ext cx="3733800" cy="304800"/>
          </a:xfrm>
          <a:prstGeom prst="rect">
            <a:avLst/>
          </a:prstGeom>
        </p:spPr>
        <p:txBody>
          <a:bodyPr/>
          <a:lstStyle>
            <a:lvl1pPr algn="ctr" eaLnBrk="1" hangingPunct="1">
              <a:spcBef>
                <a:spcPct val="50000"/>
              </a:spcBef>
              <a:defRPr/>
            </a:lvl1pPr>
          </a:lstStyle>
          <a:p>
            <a:pPr>
              <a:defRPr/>
            </a:pPr>
            <a:r>
              <a:rPr lang="zh-CN" altLang="en-US"/>
              <a:t>大数据管理----前言</a:t>
            </a:r>
            <a:endParaRPr lang="zh-CN" altLang="zh-CN"/>
          </a:p>
        </p:txBody>
      </p:sp>
    </p:spTree>
    <p:extLst>
      <p:ext uri="{BB962C8B-B14F-4D97-AF65-F5344CB8AC3E}">
        <p14:creationId xmlns:p14="http://schemas.microsoft.com/office/powerpoint/2010/main" val="38751895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3"/>
          <p:cNvSpPr>
            <a:spLocks noGrp="1" noChangeArrowheads="1"/>
          </p:cNvSpPr>
          <p:nvPr>
            <p:ph type="dt" sz="half" idx="10"/>
          </p:nvPr>
        </p:nvSpPr>
        <p:spPr/>
        <p:txBody>
          <a:bodyPr/>
          <a:lstStyle>
            <a:lvl1pPr>
              <a:defRPr/>
            </a:lvl1pPr>
          </a:lstStyle>
          <a:p>
            <a:pPr>
              <a:defRPr/>
            </a:pPr>
            <a:fld id="{A0124D21-2366-4BE5-8F65-D5A643A34C27}" type="datetime3">
              <a:rPr lang="zh-CN" altLang="en-US"/>
              <a:pPr>
                <a:defRPr/>
              </a:pPr>
              <a:t>2022年9月13日星期二</a:t>
            </a:fld>
            <a:endParaRPr lang="en-US" altLang="zh-CN"/>
          </a:p>
        </p:txBody>
      </p:sp>
      <p:sp>
        <p:nvSpPr>
          <p:cNvPr id="6" name="Rectangle 20"/>
          <p:cNvSpPr>
            <a:spLocks noGrp="1" noChangeArrowheads="1"/>
          </p:cNvSpPr>
          <p:nvPr>
            <p:ph type="sldNum" sz="quarter" idx="11"/>
          </p:nvPr>
        </p:nvSpPr>
        <p:spPr/>
        <p:txBody>
          <a:bodyPr/>
          <a:lstStyle>
            <a:lvl1pPr>
              <a:defRPr/>
            </a:lvl1pPr>
          </a:lstStyle>
          <a:p>
            <a:pPr>
              <a:defRPr/>
            </a:pPr>
            <a:fld id="{22679130-4CA8-48CD-BB68-4F4CD6E3CC7F}" type="slidenum">
              <a:rPr lang="zh-CN" altLang="en-US"/>
              <a:pPr>
                <a:defRPr/>
              </a:pPr>
              <a:t>‹#›</a:t>
            </a:fld>
            <a:endParaRPr lang="en-US" altLang="zh-CN"/>
          </a:p>
        </p:txBody>
      </p:sp>
      <p:sp>
        <p:nvSpPr>
          <p:cNvPr id="7" name="Rectangle 35"/>
          <p:cNvSpPr>
            <a:spLocks noGrp="1" noChangeArrowheads="1"/>
          </p:cNvSpPr>
          <p:nvPr>
            <p:ph type="ftr" sz="quarter" idx="12"/>
          </p:nvPr>
        </p:nvSpPr>
        <p:spPr>
          <a:xfrm>
            <a:off x="3505200" y="6477000"/>
            <a:ext cx="3733800" cy="304800"/>
          </a:xfrm>
          <a:prstGeom prst="rect">
            <a:avLst/>
          </a:prstGeom>
        </p:spPr>
        <p:txBody>
          <a:bodyPr/>
          <a:lstStyle>
            <a:lvl1pPr algn="ctr" eaLnBrk="1" hangingPunct="1">
              <a:spcBef>
                <a:spcPct val="50000"/>
              </a:spcBef>
              <a:defRPr/>
            </a:lvl1pPr>
          </a:lstStyle>
          <a:p>
            <a:pPr>
              <a:defRPr/>
            </a:pPr>
            <a:r>
              <a:rPr lang="zh-CN" altLang="en-US"/>
              <a:t>大数据管理----前言</a:t>
            </a:r>
            <a:endParaRPr lang="zh-CN" altLang="zh-CN"/>
          </a:p>
        </p:txBody>
      </p:sp>
    </p:spTree>
    <p:extLst>
      <p:ext uri="{BB962C8B-B14F-4D97-AF65-F5344CB8AC3E}">
        <p14:creationId xmlns:p14="http://schemas.microsoft.com/office/powerpoint/2010/main" val="11731381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3"/>
          <p:cNvSpPr>
            <a:spLocks noGrp="1" noChangeArrowheads="1"/>
          </p:cNvSpPr>
          <p:nvPr>
            <p:ph type="dt" sz="half" idx="10"/>
          </p:nvPr>
        </p:nvSpPr>
        <p:spPr/>
        <p:txBody>
          <a:bodyPr/>
          <a:lstStyle>
            <a:lvl1pPr>
              <a:defRPr/>
            </a:lvl1pPr>
          </a:lstStyle>
          <a:p>
            <a:pPr>
              <a:defRPr/>
            </a:pPr>
            <a:fld id="{33E686CD-8346-44DA-A861-F6F87EB52F48}" type="datetime3">
              <a:rPr lang="zh-CN" altLang="en-US"/>
              <a:pPr>
                <a:defRPr/>
              </a:pPr>
              <a:t>2022年9月13日星期二</a:t>
            </a:fld>
            <a:endParaRPr lang="en-US" altLang="zh-CN"/>
          </a:p>
        </p:txBody>
      </p:sp>
      <p:sp>
        <p:nvSpPr>
          <p:cNvPr id="6" name="Rectangle 20"/>
          <p:cNvSpPr>
            <a:spLocks noGrp="1" noChangeArrowheads="1"/>
          </p:cNvSpPr>
          <p:nvPr>
            <p:ph type="sldNum" sz="quarter" idx="11"/>
          </p:nvPr>
        </p:nvSpPr>
        <p:spPr/>
        <p:txBody>
          <a:bodyPr/>
          <a:lstStyle>
            <a:lvl1pPr>
              <a:defRPr/>
            </a:lvl1pPr>
          </a:lstStyle>
          <a:p>
            <a:pPr>
              <a:defRPr/>
            </a:pPr>
            <a:fld id="{11602912-CDD4-45B6-8293-374BACD47E1B}" type="slidenum">
              <a:rPr lang="zh-CN" altLang="en-US"/>
              <a:pPr>
                <a:defRPr/>
              </a:pPr>
              <a:t>‹#›</a:t>
            </a:fld>
            <a:endParaRPr lang="en-US" altLang="zh-CN"/>
          </a:p>
        </p:txBody>
      </p:sp>
      <p:sp>
        <p:nvSpPr>
          <p:cNvPr id="7" name="Rectangle 35"/>
          <p:cNvSpPr>
            <a:spLocks noGrp="1" noChangeArrowheads="1"/>
          </p:cNvSpPr>
          <p:nvPr>
            <p:ph type="ftr" sz="quarter" idx="12"/>
          </p:nvPr>
        </p:nvSpPr>
        <p:spPr>
          <a:xfrm>
            <a:off x="3505200" y="6477000"/>
            <a:ext cx="3733800" cy="304800"/>
          </a:xfrm>
          <a:prstGeom prst="rect">
            <a:avLst/>
          </a:prstGeom>
        </p:spPr>
        <p:txBody>
          <a:bodyPr/>
          <a:lstStyle>
            <a:lvl1pPr algn="ctr" eaLnBrk="1" hangingPunct="1">
              <a:spcBef>
                <a:spcPct val="50000"/>
              </a:spcBef>
              <a:defRPr/>
            </a:lvl1pPr>
          </a:lstStyle>
          <a:p>
            <a:pPr>
              <a:defRPr/>
            </a:pPr>
            <a:r>
              <a:rPr lang="zh-CN" altLang="en-US"/>
              <a:t>大数据管理----前言</a:t>
            </a:r>
            <a:endParaRPr lang="zh-CN" altLang="zh-CN"/>
          </a:p>
        </p:txBody>
      </p:sp>
    </p:spTree>
    <p:extLst>
      <p:ext uri="{BB962C8B-B14F-4D97-AF65-F5344CB8AC3E}">
        <p14:creationId xmlns:p14="http://schemas.microsoft.com/office/powerpoint/2010/main" val="34108102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2_Basic 2">
    <p:spTree>
      <p:nvGrpSpPr>
        <p:cNvPr id="1" name=""/>
        <p:cNvGrpSpPr/>
        <p:nvPr/>
      </p:nvGrpSpPr>
      <p:grpSpPr>
        <a:xfrm>
          <a:off x="0" y="0"/>
          <a:ext cx="0" cy="0"/>
          <a:chOff x="0" y="0"/>
          <a:chExt cx="0" cy="0"/>
        </a:xfrm>
      </p:grpSpPr>
      <p:sp>
        <p:nvSpPr>
          <p:cNvPr id="3" name="Rectangle 3"/>
          <p:cNvSpPr>
            <a:spLocks noGrp="1" noChangeArrowheads="1"/>
          </p:cNvSpPr>
          <p:nvPr>
            <p:ph type="title"/>
          </p:nvPr>
        </p:nvSpPr>
        <p:spPr bwMode="auto">
          <a:xfrm>
            <a:off x="457199" y="295295"/>
            <a:ext cx="8232775" cy="553998"/>
          </a:xfrm>
          <a:prstGeom prst="rect">
            <a:avLst/>
          </a:prstGeom>
          <a:noFill/>
          <a:ln w="9525">
            <a:noFill/>
            <a:miter lim="800000"/>
            <a:headEnd/>
            <a:tailEnd/>
          </a:ln>
        </p:spPr>
        <p:txBody>
          <a:bodyPr>
            <a:spAutoFit/>
          </a:bodyPr>
          <a:lstStyle/>
          <a:p>
            <a:pPr lvl="0"/>
            <a:r>
              <a:rPr lang="en-US" dirty="0"/>
              <a:t>Click to edit Master title style </a:t>
            </a:r>
          </a:p>
        </p:txBody>
      </p:sp>
    </p:spTree>
    <p:extLst>
      <p:ext uri="{BB962C8B-B14F-4D97-AF65-F5344CB8AC3E}">
        <p14:creationId xmlns:p14="http://schemas.microsoft.com/office/powerpoint/2010/main" val="18908002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sp>
        <p:nvSpPr>
          <p:cNvPr id="2" name="日期占位符 3"/>
          <p:cNvSpPr>
            <a:spLocks noGrp="1"/>
          </p:cNvSpPr>
          <p:nvPr>
            <p:ph type="dt" sz="half" idx="10"/>
          </p:nvPr>
        </p:nvSpPr>
        <p:spPr>
          <a:xfrm>
            <a:off x="357188" y="6356350"/>
            <a:ext cx="2233612" cy="365125"/>
          </a:xfrm>
        </p:spPr>
        <p:txBody>
          <a:bodyPr/>
          <a:lstStyle>
            <a:lvl1pPr>
              <a:defRPr/>
            </a:lvl1pPr>
          </a:lstStyle>
          <a:p>
            <a:pPr>
              <a:defRPr/>
            </a:pPr>
            <a:endParaRPr lang="en-US" altLang="zh-CN"/>
          </a:p>
        </p:txBody>
      </p:sp>
      <p:sp>
        <p:nvSpPr>
          <p:cNvPr id="3" name="页脚占位符 4"/>
          <p:cNvSpPr>
            <a:spLocks noGrp="1"/>
          </p:cNvSpPr>
          <p:nvPr>
            <p:ph type="ftr" sz="quarter" idx="11"/>
          </p:nvPr>
        </p:nvSpPr>
        <p:spPr>
          <a:xfrm>
            <a:off x="3124200" y="6356350"/>
            <a:ext cx="2895600" cy="365125"/>
          </a:xfrm>
          <a:prstGeom prst="rect">
            <a:avLst/>
          </a:prstGeom>
        </p:spPr>
        <p:txBody>
          <a:bodyPr/>
          <a:lstStyle>
            <a:lvl1pPr algn="ctr" eaLnBrk="1" hangingPunct="1">
              <a:spcBef>
                <a:spcPct val="50000"/>
              </a:spcBef>
              <a:defRPr/>
            </a:lvl1pPr>
          </a:lstStyle>
          <a:p>
            <a:pPr>
              <a:defRPr/>
            </a:pPr>
            <a:endParaRPr lang="en-US" altLang="zh-CN"/>
          </a:p>
        </p:txBody>
      </p:sp>
      <p:sp>
        <p:nvSpPr>
          <p:cNvPr id="4" name="灯片编号占位符 5"/>
          <p:cNvSpPr>
            <a:spLocks noGrp="1"/>
          </p:cNvSpPr>
          <p:nvPr>
            <p:ph type="sldNum" sz="quarter" idx="12"/>
          </p:nvPr>
        </p:nvSpPr>
        <p:spPr/>
        <p:txBody>
          <a:bodyPr/>
          <a:lstStyle>
            <a:lvl1pPr>
              <a:defRPr/>
            </a:lvl1pPr>
          </a:lstStyle>
          <a:p>
            <a:pPr>
              <a:defRPr/>
            </a:pPr>
            <a:fld id="{18E156D5-C064-4CB2-8A1A-5C270DAE99DC}" type="slidenum">
              <a:rPr lang="en-US" altLang="zh-CN"/>
              <a:pPr>
                <a:defRPr/>
              </a:pPr>
              <a:t>‹#›</a:t>
            </a:fld>
            <a:endParaRPr lang="en-US" altLang="zh-CN"/>
          </a:p>
        </p:txBody>
      </p:sp>
    </p:spTree>
    <p:extLst>
      <p:ext uri="{BB962C8B-B14F-4D97-AF65-F5344CB8AC3E}">
        <p14:creationId xmlns:p14="http://schemas.microsoft.com/office/powerpoint/2010/main" val="75730289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body" idx="1"/>
          </p:nvPr>
        </p:nvSpPr>
        <p:spPr bwMode="auto">
          <a:xfrm>
            <a:off x="685800" y="1371600"/>
            <a:ext cx="7772400" cy="487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1203" name="Rectangle 3"/>
          <p:cNvSpPr>
            <a:spLocks noGrp="1" noChangeArrowheads="1"/>
          </p:cNvSpPr>
          <p:nvPr>
            <p:ph type="dt" sz="half" idx="2"/>
          </p:nvPr>
        </p:nvSpPr>
        <p:spPr bwMode="auto">
          <a:xfrm>
            <a:off x="685800" y="6477000"/>
            <a:ext cx="2743200" cy="3048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lvl1pPr algn="l" eaLnBrk="1" hangingPunct="1">
              <a:spcBef>
                <a:spcPct val="0"/>
              </a:spcBef>
              <a:defRPr sz="1600">
                <a:solidFill>
                  <a:schemeClr val="accent2"/>
                </a:solidFill>
                <a:latin typeface="+mn-ea"/>
                <a:ea typeface="+mn-ea"/>
              </a:defRPr>
            </a:lvl1pPr>
          </a:lstStyle>
          <a:p>
            <a:pPr>
              <a:defRPr/>
            </a:pPr>
            <a:fld id="{57A96C86-7176-4A93-8C6E-B805C46970D3}" type="datetime3">
              <a:rPr lang="zh-CN" altLang="en-US"/>
              <a:pPr>
                <a:defRPr/>
              </a:pPr>
              <a:t>2022年9月13日星期二</a:t>
            </a:fld>
            <a:endParaRPr lang="en-US" altLang="zh-CN"/>
          </a:p>
        </p:txBody>
      </p:sp>
      <p:sp>
        <p:nvSpPr>
          <p:cNvPr id="1028" name="Rectangle 6"/>
          <p:cNvSpPr>
            <a:spLocks noGrp="1" noChangeArrowheads="1"/>
          </p:cNvSpPr>
          <p:nvPr>
            <p:ph type="title"/>
          </p:nvPr>
        </p:nvSpPr>
        <p:spPr bwMode="auto">
          <a:xfrm>
            <a:off x="685800" y="152400"/>
            <a:ext cx="77724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b" anchorCtr="0" compatLnSpc="1">
            <a:prstTxWarp prst="textNoShape">
              <a:avLst/>
            </a:prstTxWarp>
          </a:bodyPr>
          <a:lstStyle/>
          <a:p>
            <a:pPr lvl="0"/>
            <a:r>
              <a:rPr lang="zh-CN" altLang="en-US" dirty="0"/>
              <a:t>单击此处编辑母版标题样式</a:t>
            </a:r>
          </a:p>
        </p:txBody>
      </p:sp>
      <p:grpSp>
        <p:nvGrpSpPr>
          <p:cNvPr id="1029" name="Group 7"/>
          <p:cNvGrpSpPr>
            <a:grpSpLocks/>
          </p:cNvGrpSpPr>
          <p:nvPr/>
        </p:nvGrpSpPr>
        <p:grpSpPr bwMode="auto">
          <a:xfrm>
            <a:off x="7543800" y="5867400"/>
            <a:ext cx="1371600" cy="838200"/>
            <a:chOff x="4368" y="3312"/>
            <a:chExt cx="1281" cy="768"/>
          </a:xfrm>
        </p:grpSpPr>
        <p:sp>
          <p:nvSpPr>
            <p:cNvPr id="51208" name="AutoShape 8"/>
            <p:cNvSpPr>
              <a:spLocks noChangeArrowheads="1"/>
            </p:cNvSpPr>
            <p:nvPr/>
          </p:nvSpPr>
          <p:spPr bwMode="auto">
            <a:xfrm rot="20940000">
              <a:off x="4368" y="3729"/>
              <a:ext cx="288" cy="288"/>
            </a:xfrm>
            <a:prstGeom prst="star5">
              <a:avLst/>
            </a:prstGeom>
            <a:gradFill rotWithShape="0">
              <a:gsLst>
                <a:gs pos="0">
                  <a:schemeClr val="bg1">
                    <a:gamma/>
                    <a:shade val="46275"/>
                    <a:invGamma/>
                  </a:schemeClr>
                </a:gs>
                <a:gs pos="100000">
                  <a:schemeClr val="bg1"/>
                </a:gs>
              </a:gsLst>
              <a:path path="shape">
                <a:fillToRect l="50000" t="50000" r="50000" b="50000"/>
              </a:path>
            </a:gradFill>
            <a:ln w="9525">
              <a:noFill/>
              <a:miter lim="800000"/>
              <a:headEnd/>
              <a:tailEnd/>
            </a:ln>
            <a:effectLst/>
          </p:spPr>
          <p:txBody>
            <a:bodyPr wrap="none" lIns="92075" tIns="46038" rIns="92075" bIns="46038" anchor="ctr"/>
            <a:lstStyle/>
            <a:p>
              <a:pPr eaLnBrk="1" hangingPunct="1">
                <a:spcBef>
                  <a:spcPct val="50000"/>
                </a:spcBef>
                <a:defRPr/>
              </a:pPr>
              <a:endParaRPr lang="zh-CN" altLang="en-US"/>
            </a:p>
          </p:txBody>
        </p:sp>
        <p:sp>
          <p:nvSpPr>
            <p:cNvPr id="51209" name="AutoShape 9"/>
            <p:cNvSpPr>
              <a:spLocks noChangeArrowheads="1"/>
            </p:cNvSpPr>
            <p:nvPr/>
          </p:nvSpPr>
          <p:spPr bwMode="auto">
            <a:xfrm>
              <a:off x="4845" y="3372"/>
              <a:ext cx="264" cy="265"/>
            </a:xfrm>
            <a:prstGeom prst="star5">
              <a:avLst/>
            </a:prstGeom>
            <a:gradFill rotWithShape="0">
              <a:gsLst>
                <a:gs pos="0">
                  <a:schemeClr val="bg1">
                    <a:gamma/>
                    <a:shade val="46275"/>
                    <a:invGamma/>
                  </a:schemeClr>
                </a:gs>
                <a:gs pos="100000">
                  <a:schemeClr val="bg1"/>
                </a:gs>
              </a:gsLst>
              <a:path path="shape">
                <a:fillToRect l="50000" t="50000" r="50000" b="50000"/>
              </a:path>
            </a:gradFill>
            <a:ln w="9525">
              <a:noFill/>
              <a:miter lim="800000"/>
              <a:headEnd/>
              <a:tailEnd/>
            </a:ln>
            <a:effectLst/>
          </p:spPr>
          <p:txBody>
            <a:bodyPr wrap="none" lIns="92075" tIns="46038" rIns="92075" bIns="46038" anchor="ctr"/>
            <a:lstStyle/>
            <a:p>
              <a:pPr eaLnBrk="1" hangingPunct="1">
                <a:spcBef>
                  <a:spcPct val="50000"/>
                </a:spcBef>
                <a:defRPr/>
              </a:pPr>
              <a:endParaRPr lang="zh-CN" altLang="en-US"/>
            </a:p>
          </p:txBody>
        </p:sp>
        <p:sp>
          <p:nvSpPr>
            <p:cNvPr id="51210" name="AutoShape 10"/>
            <p:cNvSpPr>
              <a:spLocks noChangeArrowheads="1"/>
            </p:cNvSpPr>
            <p:nvPr/>
          </p:nvSpPr>
          <p:spPr bwMode="auto">
            <a:xfrm rot="1320000">
              <a:off x="5218" y="3312"/>
              <a:ext cx="384" cy="384"/>
            </a:xfrm>
            <a:prstGeom prst="star5">
              <a:avLst/>
            </a:prstGeom>
            <a:gradFill rotWithShape="0">
              <a:gsLst>
                <a:gs pos="0">
                  <a:schemeClr val="bg1">
                    <a:gamma/>
                    <a:shade val="46275"/>
                    <a:invGamma/>
                  </a:schemeClr>
                </a:gs>
                <a:gs pos="100000">
                  <a:schemeClr val="bg1"/>
                </a:gs>
              </a:gsLst>
              <a:path path="shape">
                <a:fillToRect l="50000" t="50000" r="50000" b="50000"/>
              </a:path>
            </a:gradFill>
            <a:ln w="9525">
              <a:noFill/>
              <a:miter lim="800000"/>
              <a:headEnd/>
              <a:tailEnd/>
            </a:ln>
            <a:effectLst/>
          </p:spPr>
          <p:txBody>
            <a:bodyPr wrap="none" lIns="92075" tIns="46038" rIns="92075" bIns="46038" anchor="ctr"/>
            <a:lstStyle/>
            <a:p>
              <a:pPr eaLnBrk="1" hangingPunct="1">
                <a:spcBef>
                  <a:spcPct val="50000"/>
                </a:spcBef>
                <a:defRPr/>
              </a:pPr>
              <a:endParaRPr lang="zh-CN" altLang="en-US"/>
            </a:p>
          </p:txBody>
        </p:sp>
        <p:sp>
          <p:nvSpPr>
            <p:cNvPr id="51211" name="AutoShape 11"/>
            <p:cNvSpPr>
              <a:spLocks noChangeArrowheads="1"/>
            </p:cNvSpPr>
            <p:nvPr/>
          </p:nvSpPr>
          <p:spPr bwMode="auto">
            <a:xfrm rot="20940000">
              <a:off x="4450" y="3792"/>
              <a:ext cx="289" cy="288"/>
            </a:xfrm>
            <a:prstGeom prst="star5">
              <a:avLst/>
            </a:prstGeom>
            <a:gradFill rotWithShape="0">
              <a:gsLst>
                <a:gs pos="0">
                  <a:schemeClr val="hlink"/>
                </a:gs>
                <a:gs pos="100000">
                  <a:schemeClr val="hlink">
                    <a:gamma/>
                    <a:shade val="46275"/>
                    <a:invGamma/>
                  </a:schemeClr>
                </a:gs>
              </a:gsLst>
              <a:path path="shape">
                <a:fillToRect l="50000" t="50000" r="50000" b="50000"/>
              </a:path>
            </a:gradFill>
            <a:ln w="9525">
              <a:noFill/>
              <a:miter lim="800000"/>
              <a:headEnd/>
              <a:tailEnd/>
            </a:ln>
            <a:effectLst/>
          </p:spPr>
          <p:txBody>
            <a:bodyPr wrap="none" lIns="92075" tIns="46038" rIns="92075" bIns="46038" anchor="ctr"/>
            <a:lstStyle/>
            <a:p>
              <a:pPr eaLnBrk="1" hangingPunct="1">
                <a:spcBef>
                  <a:spcPct val="50000"/>
                </a:spcBef>
                <a:defRPr/>
              </a:pPr>
              <a:endParaRPr lang="zh-CN" altLang="en-US"/>
            </a:p>
          </p:txBody>
        </p:sp>
        <p:sp>
          <p:nvSpPr>
            <p:cNvPr id="51212" name="AutoShape 12"/>
            <p:cNvSpPr>
              <a:spLocks noChangeArrowheads="1"/>
            </p:cNvSpPr>
            <p:nvPr/>
          </p:nvSpPr>
          <p:spPr bwMode="auto">
            <a:xfrm>
              <a:off x="4893" y="3420"/>
              <a:ext cx="264" cy="265"/>
            </a:xfrm>
            <a:prstGeom prst="star5">
              <a:avLst/>
            </a:prstGeom>
            <a:gradFill rotWithShape="0">
              <a:gsLst>
                <a:gs pos="0">
                  <a:schemeClr val="hlink"/>
                </a:gs>
                <a:gs pos="100000">
                  <a:schemeClr val="hlink">
                    <a:gamma/>
                    <a:shade val="46275"/>
                    <a:invGamma/>
                  </a:schemeClr>
                </a:gs>
              </a:gsLst>
              <a:path path="shape">
                <a:fillToRect l="50000" t="50000" r="50000" b="50000"/>
              </a:path>
            </a:gradFill>
            <a:ln w="9525">
              <a:noFill/>
              <a:miter lim="800000"/>
              <a:headEnd/>
              <a:tailEnd/>
            </a:ln>
            <a:effectLst/>
          </p:spPr>
          <p:txBody>
            <a:bodyPr wrap="none" lIns="92075" tIns="46038" rIns="92075" bIns="46038" anchor="ctr"/>
            <a:lstStyle/>
            <a:p>
              <a:pPr eaLnBrk="1" hangingPunct="1">
                <a:spcBef>
                  <a:spcPct val="50000"/>
                </a:spcBef>
                <a:defRPr/>
              </a:pPr>
              <a:endParaRPr lang="zh-CN" altLang="en-US"/>
            </a:p>
          </p:txBody>
        </p:sp>
        <p:sp>
          <p:nvSpPr>
            <p:cNvPr id="51213" name="AutoShape 13"/>
            <p:cNvSpPr>
              <a:spLocks noChangeArrowheads="1"/>
            </p:cNvSpPr>
            <p:nvPr/>
          </p:nvSpPr>
          <p:spPr bwMode="auto">
            <a:xfrm rot="1320000">
              <a:off x="5265" y="3408"/>
              <a:ext cx="384" cy="384"/>
            </a:xfrm>
            <a:prstGeom prst="star5">
              <a:avLst/>
            </a:prstGeom>
            <a:gradFill rotWithShape="0">
              <a:gsLst>
                <a:gs pos="0">
                  <a:schemeClr val="hlink"/>
                </a:gs>
                <a:gs pos="100000">
                  <a:schemeClr val="hlink">
                    <a:gamma/>
                    <a:shade val="46275"/>
                    <a:invGamma/>
                  </a:schemeClr>
                </a:gs>
              </a:gsLst>
              <a:path path="shape">
                <a:fillToRect l="50000" t="50000" r="50000" b="50000"/>
              </a:path>
            </a:gradFill>
            <a:ln w="9525">
              <a:noFill/>
              <a:miter lim="800000"/>
              <a:headEnd/>
              <a:tailEnd/>
            </a:ln>
            <a:effectLst/>
          </p:spPr>
          <p:txBody>
            <a:bodyPr wrap="none" lIns="92075" tIns="46038" rIns="92075" bIns="46038" anchor="ctr"/>
            <a:lstStyle/>
            <a:p>
              <a:pPr eaLnBrk="1" hangingPunct="1">
                <a:spcBef>
                  <a:spcPct val="50000"/>
                </a:spcBef>
                <a:defRPr/>
              </a:pPr>
              <a:endParaRPr lang="zh-CN" altLang="en-US"/>
            </a:p>
          </p:txBody>
        </p:sp>
      </p:grpSp>
      <p:grpSp>
        <p:nvGrpSpPr>
          <p:cNvPr id="1030" name="Group 14"/>
          <p:cNvGrpSpPr>
            <a:grpSpLocks/>
          </p:cNvGrpSpPr>
          <p:nvPr/>
        </p:nvGrpSpPr>
        <p:grpSpPr bwMode="auto">
          <a:xfrm>
            <a:off x="381000" y="914400"/>
            <a:ext cx="8305800" cy="381000"/>
            <a:chOff x="240" y="768"/>
            <a:chExt cx="5232" cy="240"/>
          </a:xfrm>
        </p:grpSpPr>
        <p:sp>
          <p:nvSpPr>
            <p:cNvPr id="51215" name="Rectangle 15"/>
            <p:cNvSpPr>
              <a:spLocks noChangeArrowheads="1"/>
            </p:cNvSpPr>
            <p:nvPr/>
          </p:nvSpPr>
          <p:spPr bwMode="auto">
            <a:xfrm>
              <a:off x="384" y="912"/>
              <a:ext cx="5088" cy="96"/>
            </a:xfrm>
            <a:prstGeom prst="rect">
              <a:avLst/>
            </a:prstGeom>
            <a:gradFill rotWithShape="0">
              <a:gsLst>
                <a:gs pos="0">
                  <a:schemeClr val="hlink"/>
                </a:gs>
                <a:gs pos="100000">
                  <a:schemeClr val="hlink">
                    <a:gamma/>
                    <a:shade val="46275"/>
                    <a:invGamma/>
                  </a:schemeClr>
                </a:gs>
              </a:gsLst>
              <a:path path="shape">
                <a:fillToRect l="50000" t="50000" r="50000" b="50000"/>
              </a:path>
            </a:gradFill>
            <a:ln w="9525">
              <a:noFill/>
              <a:miter lim="800000"/>
              <a:headEnd/>
              <a:tailEnd/>
            </a:ln>
            <a:effectLst/>
          </p:spPr>
          <p:txBody>
            <a:bodyPr/>
            <a:lstStyle/>
            <a:p>
              <a:pPr eaLnBrk="1" hangingPunct="1">
                <a:defRPr/>
              </a:pPr>
              <a:endParaRPr lang="zh-CN" altLang="en-US"/>
            </a:p>
          </p:txBody>
        </p:sp>
        <p:sp>
          <p:nvSpPr>
            <p:cNvPr id="51216" name="Rectangle 16"/>
            <p:cNvSpPr>
              <a:spLocks noChangeArrowheads="1"/>
            </p:cNvSpPr>
            <p:nvPr/>
          </p:nvSpPr>
          <p:spPr bwMode="auto">
            <a:xfrm>
              <a:off x="240" y="768"/>
              <a:ext cx="5088" cy="96"/>
            </a:xfrm>
            <a:prstGeom prst="rect">
              <a:avLst/>
            </a:prstGeom>
            <a:gradFill rotWithShape="0">
              <a:gsLst>
                <a:gs pos="0">
                  <a:schemeClr val="bg1">
                    <a:gamma/>
                    <a:shade val="46275"/>
                    <a:invGamma/>
                  </a:schemeClr>
                </a:gs>
                <a:gs pos="100000">
                  <a:schemeClr val="bg1"/>
                </a:gs>
              </a:gsLst>
              <a:path path="shape">
                <a:fillToRect l="50000" t="50000" r="50000" b="50000"/>
              </a:path>
            </a:gradFill>
            <a:ln w="9525">
              <a:noFill/>
              <a:miter lim="800000"/>
              <a:headEnd/>
              <a:tailEnd/>
            </a:ln>
            <a:effectLst/>
          </p:spPr>
          <p:txBody>
            <a:bodyPr/>
            <a:lstStyle/>
            <a:p>
              <a:pPr eaLnBrk="1" hangingPunct="1">
                <a:defRPr/>
              </a:pPr>
              <a:endParaRPr lang="zh-CN" altLang="en-US"/>
            </a:p>
          </p:txBody>
        </p:sp>
      </p:grpSp>
      <p:sp>
        <p:nvSpPr>
          <p:cNvPr id="51220" name="Rectangle 20"/>
          <p:cNvSpPr>
            <a:spLocks noGrp="1" noChangeArrowheads="1"/>
          </p:cNvSpPr>
          <p:nvPr>
            <p:ph type="sldNum" sz="quarter" idx="4"/>
          </p:nvPr>
        </p:nvSpPr>
        <p:spPr bwMode="auto">
          <a:xfrm>
            <a:off x="8077200" y="6400800"/>
            <a:ext cx="990600" cy="304800"/>
          </a:xfrm>
          <a:prstGeom prst="rect">
            <a:avLst/>
          </a:prstGeom>
          <a:noFill/>
          <a:ln w="12700" cap="sq">
            <a:noFill/>
            <a:miter lim="800000"/>
            <a:headEnd type="none" w="sm" len="sm"/>
            <a:tailEnd type="none" w="sm" len="sm"/>
          </a:ln>
          <a:effectLst/>
        </p:spPr>
        <p:txBody>
          <a:bodyPr vert="horz" wrap="none" lIns="92075" tIns="46038" rIns="92075" bIns="46038" numCol="1" anchor="ctr" anchorCtr="0" compatLnSpc="1">
            <a:prstTxWarp prst="textNoShape">
              <a:avLst/>
            </a:prstTxWarp>
          </a:bodyPr>
          <a:lstStyle>
            <a:lvl1pPr algn="l" eaLnBrk="1" hangingPunct="1">
              <a:spcBef>
                <a:spcPct val="0"/>
              </a:spcBef>
              <a:defRPr b="1">
                <a:solidFill>
                  <a:schemeClr val="accent2"/>
                </a:solidFill>
                <a:ea typeface="华文新魏" panose="02010800040101010101" pitchFamily="2" charset="-122"/>
              </a:defRPr>
            </a:lvl1pPr>
          </a:lstStyle>
          <a:p>
            <a:pPr>
              <a:defRPr/>
            </a:pPr>
            <a:fld id="{4BB5C651-40B9-4086-94BA-4FF30B2F51D7}" type="slidenum">
              <a:rPr lang="zh-CN" altLang="en-US"/>
              <a:pPr>
                <a:defRPr/>
              </a:pPr>
              <a:t>‹#›</a:t>
            </a:fld>
            <a:endParaRPr lang="en-US" altLang="zh-CN"/>
          </a:p>
        </p:txBody>
      </p:sp>
    </p:spTree>
  </p:cSld>
  <p:clrMap bg1="dk2" tx1="lt1" bg2="dk1" tx2="lt2" accent1="accent1" accent2="accent2" accent3="accent3" accent4="accent4" accent5="accent5" accent6="accent6" hlink="hlink" folHlink="folHlink"/>
  <p:sldLayoutIdLst>
    <p:sldLayoutId id="2147483959" r:id="rId1"/>
    <p:sldLayoutId id="2147483960" r:id="rId2"/>
    <p:sldLayoutId id="2147483961" r:id="rId3"/>
    <p:sldLayoutId id="2147483962" r:id="rId4"/>
    <p:sldLayoutId id="2147483963" r:id="rId5"/>
    <p:sldLayoutId id="2147483964" r:id="rId6"/>
  </p:sldLayoutIdLst>
  <p:hf hdr="0"/>
  <p:txStyles>
    <p:titleStyle>
      <a:lvl1pPr algn="l" rtl="0" eaLnBrk="0" fontAlgn="base" hangingPunct="0">
        <a:spcBef>
          <a:spcPct val="0"/>
        </a:spcBef>
        <a:spcAft>
          <a:spcPct val="0"/>
        </a:spcAft>
        <a:defRPr kumimoji="1" sz="4400" b="1">
          <a:solidFill>
            <a:srgbClr val="FF3300"/>
          </a:solidFill>
          <a:effectLst>
            <a:outerShdw blurRad="38100" dist="38100" dir="2700000" algn="tl">
              <a:srgbClr val="000000">
                <a:alpha val="43137"/>
              </a:srgbClr>
            </a:outerShdw>
          </a:effectLst>
          <a:latin typeface="+mj-lt"/>
          <a:ea typeface="+mj-ea"/>
          <a:cs typeface="+mj-cs"/>
        </a:defRPr>
      </a:lvl1pPr>
      <a:lvl2pPr algn="l" rtl="0" eaLnBrk="0" fontAlgn="base" hangingPunct="0">
        <a:spcBef>
          <a:spcPct val="0"/>
        </a:spcBef>
        <a:spcAft>
          <a:spcPct val="0"/>
        </a:spcAft>
        <a:defRPr kumimoji="1" sz="4400" b="1">
          <a:solidFill>
            <a:srgbClr val="FF3300"/>
          </a:solidFill>
          <a:latin typeface="Arial" charset="0"/>
          <a:ea typeface="隶书" pitchFamily="49" charset="-122"/>
        </a:defRPr>
      </a:lvl2pPr>
      <a:lvl3pPr algn="l" rtl="0" eaLnBrk="0" fontAlgn="base" hangingPunct="0">
        <a:spcBef>
          <a:spcPct val="0"/>
        </a:spcBef>
        <a:spcAft>
          <a:spcPct val="0"/>
        </a:spcAft>
        <a:defRPr kumimoji="1" sz="4400" b="1">
          <a:solidFill>
            <a:srgbClr val="FF3300"/>
          </a:solidFill>
          <a:latin typeface="Arial" charset="0"/>
          <a:ea typeface="隶书" pitchFamily="49" charset="-122"/>
        </a:defRPr>
      </a:lvl3pPr>
      <a:lvl4pPr algn="l" rtl="0" eaLnBrk="0" fontAlgn="base" hangingPunct="0">
        <a:spcBef>
          <a:spcPct val="0"/>
        </a:spcBef>
        <a:spcAft>
          <a:spcPct val="0"/>
        </a:spcAft>
        <a:defRPr kumimoji="1" sz="4400" b="1">
          <a:solidFill>
            <a:srgbClr val="FF3300"/>
          </a:solidFill>
          <a:latin typeface="Arial" charset="0"/>
          <a:ea typeface="隶书" pitchFamily="49" charset="-122"/>
        </a:defRPr>
      </a:lvl4pPr>
      <a:lvl5pPr algn="l" rtl="0" eaLnBrk="0" fontAlgn="base" hangingPunct="0">
        <a:spcBef>
          <a:spcPct val="0"/>
        </a:spcBef>
        <a:spcAft>
          <a:spcPct val="0"/>
        </a:spcAft>
        <a:defRPr kumimoji="1" sz="4400" b="1">
          <a:solidFill>
            <a:srgbClr val="FF3300"/>
          </a:solidFill>
          <a:latin typeface="Arial" charset="0"/>
          <a:ea typeface="隶书" pitchFamily="49" charset="-122"/>
        </a:defRPr>
      </a:lvl5pPr>
      <a:lvl6pPr marL="457200" algn="l" rtl="0" fontAlgn="base">
        <a:spcBef>
          <a:spcPct val="0"/>
        </a:spcBef>
        <a:spcAft>
          <a:spcPct val="0"/>
        </a:spcAft>
        <a:defRPr kumimoji="1" sz="4400" b="1">
          <a:solidFill>
            <a:srgbClr val="FF3300"/>
          </a:solidFill>
          <a:latin typeface="Arial" charset="0"/>
          <a:ea typeface="隶书" pitchFamily="49" charset="-122"/>
        </a:defRPr>
      </a:lvl6pPr>
      <a:lvl7pPr marL="914400" algn="l" rtl="0" fontAlgn="base">
        <a:spcBef>
          <a:spcPct val="0"/>
        </a:spcBef>
        <a:spcAft>
          <a:spcPct val="0"/>
        </a:spcAft>
        <a:defRPr kumimoji="1" sz="4400" b="1">
          <a:solidFill>
            <a:srgbClr val="FF3300"/>
          </a:solidFill>
          <a:latin typeface="Arial" charset="0"/>
          <a:ea typeface="隶书" pitchFamily="49" charset="-122"/>
        </a:defRPr>
      </a:lvl7pPr>
      <a:lvl8pPr marL="1371600" algn="l" rtl="0" fontAlgn="base">
        <a:spcBef>
          <a:spcPct val="0"/>
        </a:spcBef>
        <a:spcAft>
          <a:spcPct val="0"/>
        </a:spcAft>
        <a:defRPr kumimoji="1" sz="4400" b="1">
          <a:solidFill>
            <a:srgbClr val="FF3300"/>
          </a:solidFill>
          <a:latin typeface="Arial" charset="0"/>
          <a:ea typeface="隶书" pitchFamily="49" charset="-122"/>
        </a:defRPr>
      </a:lvl8pPr>
      <a:lvl9pPr marL="1828800" algn="l" rtl="0" fontAlgn="base">
        <a:spcBef>
          <a:spcPct val="0"/>
        </a:spcBef>
        <a:spcAft>
          <a:spcPct val="0"/>
        </a:spcAft>
        <a:defRPr kumimoji="1" sz="4400" b="1">
          <a:solidFill>
            <a:srgbClr val="FF3300"/>
          </a:solidFill>
          <a:latin typeface="Arial" charset="0"/>
          <a:ea typeface="隶书" pitchFamily="49" charset="-122"/>
        </a:defRPr>
      </a:lvl9pPr>
    </p:titleStyle>
    <p:bodyStyle>
      <a:lvl1pPr marL="342900" indent="-342900" algn="l" rtl="0" eaLnBrk="0" fontAlgn="base" hangingPunct="0">
        <a:spcBef>
          <a:spcPct val="20000"/>
        </a:spcBef>
        <a:spcAft>
          <a:spcPct val="0"/>
        </a:spcAft>
        <a:buClr>
          <a:schemeClr val="folHlink"/>
        </a:buClr>
        <a:buSzPct val="80000"/>
        <a:buFont typeface="Wingdings" panose="05000000000000000000" pitchFamily="2" charset="2"/>
        <a:buChar char="l"/>
        <a:defRPr kumimoji="1" sz="3000">
          <a:solidFill>
            <a:schemeClr val="bg2"/>
          </a:solidFill>
          <a:latin typeface="+mn-lt"/>
          <a:ea typeface="+mn-ea"/>
          <a:cs typeface="+mn-cs"/>
        </a:defRPr>
      </a:lvl1pPr>
      <a:lvl2pPr marL="742950" indent="-285750" algn="l" rtl="0" eaLnBrk="0" fontAlgn="base" hangingPunct="0">
        <a:spcBef>
          <a:spcPct val="20000"/>
        </a:spcBef>
        <a:spcAft>
          <a:spcPct val="0"/>
        </a:spcAft>
        <a:buClr>
          <a:schemeClr val="folHlink"/>
        </a:buClr>
        <a:buChar char="–"/>
        <a:defRPr kumimoji="1" sz="2800">
          <a:solidFill>
            <a:schemeClr val="bg2"/>
          </a:solidFill>
          <a:latin typeface="+mn-lt"/>
          <a:ea typeface="+mn-ea"/>
        </a:defRPr>
      </a:lvl2pPr>
      <a:lvl3pPr marL="1143000" indent="-228600" algn="l" rtl="0" eaLnBrk="0" fontAlgn="base" hangingPunct="0">
        <a:spcBef>
          <a:spcPct val="20000"/>
        </a:spcBef>
        <a:spcAft>
          <a:spcPct val="0"/>
        </a:spcAft>
        <a:buClr>
          <a:schemeClr val="folHlink"/>
        </a:buClr>
        <a:buSzPct val="75000"/>
        <a:buFont typeface="Wingdings" panose="05000000000000000000" pitchFamily="2" charset="2"/>
        <a:buChar char="l"/>
        <a:defRPr kumimoji="1" sz="2400">
          <a:solidFill>
            <a:schemeClr val="bg2"/>
          </a:solidFill>
          <a:latin typeface="+mn-lt"/>
          <a:ea typeface="+mn-ea"/>
        </a:defRPr>
      </a:lvl3pPr>
      <a:lvl4pPr marL="1600200" indent="-228600" algn="l" rtl="0" eaLnBrk="0" fontAlgn="base" hangingPunct="0">
        <a:spcBef>
          <a:spcPct val="20000"/>
        </a:spcBef>
        <a:spcAft>
          <a:spcPct val="0"/>
        </a:spcAft>
        <a:buClr>
          <a:schemeClr val="folHlink"/>
        </a:buClr>
        <a:buChar char="–"/>
        <a:defRPr kumimoji="1" sz="2000">
          <a:solidFill>
            <a:schemeClr val="bg2"/>
          </a:solidFill>
          <a:latin typeface="+mn-lt"/>
          <a:ea typeface="+mn-ea"/>
        </a:defRPr>
      </a:lvl4pPr>
      <a:lvl5pPr marL="2057400" indent="-228600" algn="l" rtl="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mn-lt"/>
          <a:ea typeface="+mn-ea"/>
        </a:defRPr>
      </a:lvl5pPr>
      <a:lvl6pPr marL="2514600" indent="-228600" algn="l" rtl="0" fontAlgn="base">
        <a:spcBef>
          <a:spcPct val="20000"/>
        </a:spcBef>
        <a:spcAft>
          <a:spcPct val="0"/>
        </a:spcAft>
        <a:buClr>
          <a:schemeClr val="folHlink"/>
        </a:buClr>
        <a:buSzPct val="70000"/>
        <a:buFont typeface="Wingdings" pitchFamily="2" charset="2"/>
        <a:buChar char="l"/>
        <a:defRPr kumimoji="1" sz="2000">
          <a:solidFill>
            <a:schemeClr val="bg2"/>
          </a:solidFill>
          <a:latin typeface="+mn-lt"/>
          <a:ea typeface="+mn-ea"/>
        </a:defRPr>
      </a:lvl6pPr>
      <a:lvl7pPr marL="2971800" indent="-228600" algn="l" rtl="0" fontAlgn="base">
        <a:spcBef>
          <a:spcPct val="20000"/>
        </a:spcBef>
        <a:spcAft>
          <a:spcPct val="0"/>
        </a:spcAft>
        <a:buClr>
          <a:schemeClr val="folHlink"/>
        </a:buClr>
        <a:buSzPct val="70000"/>
        <a:buFont typeface="Wingdings" pitchFamily="2" charset="2"/>
        <a:buChar char="l"/>
        <a:defRPr kumimoji="1" sz="2000">
          <a:solidFill>
            <a:schemeClr val="bg2"/>
          </a:solidFill>
          <a:latin typeface="+mn-lt"/>
          <a:ea typeface="+mn-ea"/>
        </a:defRPr>
      </a:lvl7pPr>
      <a:lvl8pPr marL="3429000" indent="-228600" algn="l" rtl="0" fontAlgn="base">
        <a:spcBef>
          <a:spcPct val="20000"/>
        </a:spcBef>
        <a:spcAft>
          <a:spcPct val="0"/>
        </a:spcAft>
        <a:buClr>
          <a:schemeClr val="folHlink"/>
        </a:buClr>
        <a:buSzPct val="70000"/>
        <a:buFont typeface="Wingdings" pitchFamily="2" charset="2"/>
        <a:buChar char="l"/>
        <a:defRPr kumimoji="1" sz="2000">
          <a:solidFill>
            <a:schemeClr val="bg2"/>
          </a:solidFill>
          <a:latin typeface="+mn-lt"/>
          <a:ea typeface="+mn-ea"/>
        </a:defRPr>
      </a:lvl8pPr>
      <a:lvl9pPr marL="3886200" indent="-228600" algn="l" rtl="0" fontAlgn="base">
        <a:spcBef>
          <a:spcPct val="20000"/>
        </a:spcBef>
        <a:spcAft>
          <a:spcPct val="0"/>
        </a:spcAft>
        <a:buClr>
          <a:schemeClr val="folHlink"/>
        </a:buClr>
        <a:buSzPct val="70000"/>
        <a:buFont typeface="Wingdings" pitchFamily="2" charset="2"/>
        <a:buChar char="l"/>
        <a:defRPr kumimoji="1" sz="2000">
          <a:solidFill>
            <a:schemeClr val="bg2"/>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3" Type="http://schemas.openxmlformats.org/officeDocument/2006/relationships/image" Target="../media/image25.jpeg"/><Relationship Id="rId18" Type="http://schemas.openxmlformats.org/officeDocument/2006/relationships/image" Target="../media/image30.png"/><Relationship Id="rId26" Type="http://schemas.openxmlformats.org/officeDocument/2006/relationships/image" Target="../media/image38.png"/><Relationship Id="rId39" Type="http://schemas.openxmlformats.org/officeDocument/2006/relationships/image" Target="../media/image51.jpeg"/><Relationship Id="rId21" Type="http://schemas.openxmlformats.org/officeDocument/2006/relationships/image" Target="../media/image33.png"/><Relationship Id="rId34" Type="http://schemas.openxmlformats.org/officeDocument/2006/relationships/image" Target="../media/image46.png"/><Relationship Id="rId42" Type="http://schemas.openxmlformats.org/officeDocument/2006/relationships/image" Target="../media/image54.jpeg"/><Relationship Id="rId47" Type="http://schemas.openxmlformats.org/officeDocument/2006/relationships/image" Target="../media/image59.jpeg"/><Relationship Id="rId50" Type="http://schemas.openxmlformats.org/officeDocument/2006/relationships/image" Target="../media/image62.jpeg"/><Relationship Id="rId7" Type="http://schemas.openxmlformats.org/officeDocument/2006/relationships/image" Target="../media/image19.jpeg"/><Relationship Id="rId2" Type="http://schemas.openxmlformats.org/officeDocument/2006/relationships/image" Target="../media/image14.png"/><Relationship Id="rId16" Type="http://schemas.openxmlformats.org/officeDocument/2006/relationships/image" Target="../media/image28.png"/><Relationship Id="rId29" Type="http://schemas.openxmlformats.org/officeDocument/2006/relationships/image" Target="../media/image41.jpeg"/><Relationship Id="rId11" Type="http://schemas.openxmlformats.org/officeDocument/2006/relationships/image" Target="../media/image23.jpeg"/><Relationship Id="rId24" Type="http://schemas.openxmlformats.org/officeDocument/2006/relationships/image" Target="../media/image36.jpeg"/><Relationship Id="rId32" Type="http://schemas.openxmlformats.org/officeDocument/2006/relationships/image" Target="../media/image44.png"/><Relationship Id="rId37" Type="http://schemas.openxmlformats.org/officeDocument/2006/relationships/image" Target="../media/image49.jpeg"/><Relationship Id="rId40" Type="http://schemas.openxmlformats.org/officeDocument/2006/relationships/image" Target="../media/image52.jpeg"/><Relationship Id="rId45" Type="http://schemas.openxmlformats.org/officeDocument/2006/relationships/image" Target="../media/image57.jpeg"/><Relationship Id="rId53" Type="http://schemas.openxmlformats.org/officeDocument/2006/relationships/image" Target="../media/image65.jpeg"/><Relationship Id="rId5" Type="http://schemas.openxmlformats.org/officeDocument/2006/relationships/image" Target="../media/image17.jpeg"/><Relationship Id="rId10" Type="http://schemas.openxmlformats.org/officeDocument/2006/relationships/image" Target="../media/image22.jpeg"/><Relationship Id="rId19" Type="http://schemas.openxmlformats.org/officeDocument/2006/relationships/image" Target="../media/image31.jpeg"/><Relationship Id="rId31" Type="http://schemas.openxmlformats.org/officeDocument/2006/relationships/image" Target="../media/image43.jpeg"/><Relationship Id="rId44" Type="http://schemas.openxmlformats.org/officeDocument/2006/relationships/image" Target="../media/image56.jpeg"/><Relationship Id="rId52" Type="http://schemas.openxmlformats.org/officeDocument/2006/relationships/image" Target="../media/image64.jpeg"/><Relationship Id="rId4" Type="http://schemas.openxmlformats.org/officeDocument/2006/relationships/image" Target="../media/image16.jpeg"/><Relationship Id="rId9" Type="http://schemas.openxmlformats.org/officeDocument/2006/relationships/image" Target="../media/image21.jpeg"/><Relationship Id="rId14" Type="http://schemas.openxmlformats.org/officeDocument/2006/relationships/image" Target="../media/image26.jpeg"/><Relationship Id="rId22" Type="http://schemas.openxmlformats.org/officeDocument/2006/relationships/image" Target="../media/image34.jpeg"/><Relationship Id="rId27" Type="http://schemas.openxmlformats.org/officeDocument/2006/relationships/image" Target="../media/image39.jpeg"/><Relationship Id="rId30" Type="http://schemas.openxmlformats.org/officeDocument/2006/relationships/image" Target="../media/image42.jpeg"/><Relationship Id="rId35" Type="http://schemas.openxmlformats.org/officeDocument/2006/relationships/image" Target="../media/image47.png"/><Relationship Id="rId43" Type="http://schemas.openxmlformats.org/officeDocument/2006/relationships/image" Target="../media/image55.jpeg"/><Relationship Id="rId48" Type="http://schemas.openxmlformats.org/officeDocument/2006/relationships/image" Target="../media/image60.jpeg"/><Relationship Id="rId8" Type="http://schemas.openxmlformats.org/officeDocument/2006/relationships/image" Target="../media/image20.jpeg"/><Relationship Id="rId51" Type="http://schemas.openxmlformats.org/officeDocument/2006/relationships/image" Target="../media/image63.jpeg"/><Relationship Id="rId3" Type="http://schemas.openxmlformats.org/officeDocument/2006/relationships/image" Target="../media/image15.png"/><Relationship Id="rId12" Type="http://schemas.openxmlformats.org/officeDocument/2006/relationships/image" Target="../media/image24.jpeg"/><Relationship Id="rId17" Type="http://schemas.openxmlformats.org/officeDocument/2006/relationships/image" Target="../media/image29.jpeg"/><Relationship Id="rId25" Type="http://schemas.openxmlformats.org/officeDocument/2006/relationships/image" Target="../media/image37.png"/><Relationship Id="rId33" Type="http://schemas.openxmlformats.org/officeDocument/2006/relationships/image" Target="../media/image45.jpeg"/><Relationship Id="rId38" Type="http://schemas.openxmlformats.org/officeDocument/2006/relationships/image" Target="../media/image50.jpeg"/><Relationship Id="rId46" Type="http://schemas.openxmlformats.org/officeDocument/2006/relationships/image" Target="../media/image58.jpeg"/><Relationship Id="rId20" Type="http://schemas.openxmlformats.org/officeDocument/2006/relationships/image" Target="../media/image32.png"/><Relationship Id="rId41" Type="http://schemas.openxmlformats.org/officeDocument/2006/relationships/image" Target="../media/image53.jpeg"/><Relationship Id="rId54" Type="http://schemas.openxmlformats.org/officeDocument/2006/relationships/image" Target="../media/image66.jpeg"/><Relationship Id="rId1" Type="http://schemas.openxmlformats.org/officeDocument/2006/relationships/slideLayout" Target="../slideLayouts/slideLayout2.xml"/><Relationship Id="rId6" Type="http://schemas.openxmlformats.org/officeDocument/2006/relationships/image" Target="../media/image18.jpeg"/><Relationship Id="rId15" Type="http://schemas.openxmlformats.org/officeDocument/2006/relationships/image" Target="../media/image27.jpeg"/><Relationship Id="rId23" Type="http://schemas.openxmlformats.org/officeDocument/2006/relationships/image" Target="../media/image35.jpeg"/><Relationship Id="rId28" Type="http://schemas.openxmlformats.org/officeDocument/2006/relationships/image" Target="../media/image40.png"/><Relationship Id="rId36" Type="http://schemas.openxmlformats.org/officeDocument/2006/relationships/image" Target="../media/image48.png"/><Relationship Id="rId49" Type="http://schemas.openxmlformats.org/officeDocument/2006/relationships/image" Target="../media/image61.jpeg"/></Relationships>
</file>

<file path=ppt/slides/_rels/slide19.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67.png"/><Relationship Id="rId7" Type="http://schemas.openxmlformats.org/officeDocument/2006/relationships/image" Target="../media/image71.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70.png"/><Relationship Id="rId11" Type="http://schemas.openxmlformats.org/officeDocument/2006/relationships/image" Target="../media/image75.png"/><Relationship Id="rId5" Type="http://schemas.openxmlformats.org/officeDocument/2006/relationships/image" Target="../media/image69.jpeg"/><Relationship Id="rId10" Type="http://schemas.openxmlformats.org/officeDocument/2006/relationships/image" Target="../media/image74.png"/><Relationship Id="rId4" Type="http://schemas.openxmlformats.org/officeDocument/2006/relationships/image" Target="../media/image68.png"/><Relationship Id="rId9" Type="http://schemas.openxmlformats.org/officeDocument/2006/relationships/image" Target="../media/image7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image" Target="../media/image77.png"/><Relationship Id="rId7" Type="http://schemas.openxmlformats.org/officeDocument/2006/relationships/image" Target="../media/image81.png"/><Relationship Id="rId12" Type="http://schemas.openxmlformats.org/officeDocument/2006/relationships/image" Target="../media/image86.jpeg"/><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image" Target="../media/image80.png"/><Relationship Id="rId11" Type="http://schemas.openxmlformats.org/officeDocument/2006/relationships/image" Target="../media/image85.jpeg"/><Relationship Id="rId5" Type="http://schemas.openxmlformats.org/officeDocument/2006/relationships/image" Target="../media/image79.png"/><Relationship Id="rId10" Type="http://schemas.openxmlformats.org/officeDocument/2006/relationships/image" Target="../media/image84.png"/><Relationship Id="rId4" Type="http://schemas.openxmlformats.org/officeDocument/2006/relationships/image" Target="../media/image78.png"/><Relationship Id="rId9" Type="http://schemas.openxmlformats.org/officeDocument/2006/relationships/image" Target="../media/image83.png"/></Relationships>
</file>

<file path=ppt/slides/_rels/slide25.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89.png"/><Relationship Id="rId4" Type="http://schemas.openxmlformats.org/officeDocument/2006/relationships/image" Target="../media/image88.png"/></Relationships>
</file>

<file path=ppt/slides/_rels/slide26.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91.png"/></Relationships>
</file>

<file path=ppt/slides/_rels/slide28.xml.rels><?xml version="1.0" encoding="UTF-8" standalone="yes"?>
<Relationships xmlns="http://schemas.openxmlformats.org/package/2006/relationships"><Relationship Id="rId8" Type="http://schemas.openxmlformats.org/officeDocument/2006/relationships/image" Target="../media/image97.jpeg"/><Relationship Id="rId3" Type="http://schemas.openxmlformats.org/officeDocument/2006/relationships/image" Target="../media/image92.jpeg"/><Relationship Id="rId7" Type="http://schemas.openxmlformats.org/officeDocument/2006/relationships/image" Target="../media/image96.jpe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95.jpeg"/><Relationship Id="rId5" Type="http://schemas.openxmlformats.org/officeDocument/2006/relationships/image" Target="../media/image94.jpeg"/><Relationship Id="rId4" Type="http://schemas.openxmlformats.org/officeDocument/2006/relationships/image" Target="../media/image93.png"/><Relationship Id="rId9" Type="http://schemas.openxmlformats.org/officeDocument/2006/relationships/image" Target="../media/image98.png"/></Relationships>
</file>

<file path=ppt/slides/_rels/slide29.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99.png"/></Relationships>
</file>

<file path=ppt/slides/_rels/slide3.xml.rels><?xml version="1.0" encoding="UTF-8" standalone="yes"?>
<Relationships xmlns="http://schemas.openxmlformats.org/package/2006/relationships"><Relationship Id="rId2" Type="http://schemas.openxmlformats.org/officeDocument/2006/relationships/image" Target="../media/image2.webp"/><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02.jpe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webp"/><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2.xml"/><Relationship Id="rId5" Type="http://schemas.openxmlformats.org/officeDocument/2006/relationships/image" Target="../media/image113.png"/><Relationship Id="rId4" Type="http://schemas.openxmlformats.org/officeDocument/2006/relationships/image" Target="../media/image112.png"/></Relationships>
</file>

<file path=ppt/slides/_rels/slide43.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2.xml"/><Relationship Id="rId4" Type="http://schemas.openxmlformats.org/officeDocument/2006/relationships/image" Target="../media/image116.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webp"/><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23.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124.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webp"/><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129.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webp"/><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243" name="WordArt 5"/>
          <p:cNvSpPr>
            <a:spLocks noChangeArrowheads="1" noChangeShapeType="1" noTextEdit="1"/>
          </p:cNvSpPr>
          <p:nvPr/>
        </p:nvSpPr>
        <p:spPr bwMode="auto">
          <a:xfrm>
            <a:off x="2780907" y="4005064"/>
            <a:ext cx="4787078" cy="868594"/>
          </a:xfrm>
          <a:prstGeom prst="rect">
            <a:avLst/>
          </a:prstGeom>
        </p:spPr>
        <p:txBody>
          <a:bodyPr wrap="none" fromWordArt="1">
            <a:prstTxWarp prst="textPlain">
              <a:avLst>
                <a:gd name="adj" fmla="val 48671"/>
              </a:avLst>
            </a:prstTxWarp>
            <a:scene3d>
              <a:camera prst="legacyObliqueRight"/>
              <a:lightRig rig="legacyHarsh3" dir="t"/>
            </a:scene3d>
            <a:sp3d extrusionH="100000" prstMaterial="legacyMatte">
              <a:extrusionClr>
                <a:srgbClr val="663300"/>
              </a:extrusionClr>
            </a:sp3d>
          </a:bodyPr>
          <a:lstStyle/>
          <a:p>
            <a:pPr algn="ctr" eaLnBrk="1" hangingPunct="1">
              <a:spcBef>
                <a:spcPct val="50000"/>
              </a:spcBef>
              <a:defRPr/>
            </a:pPr>
            <a:r>
              <a:rPr lang="en-US" altLang="zh-CN" sz="1800" kern="10" dirty="0">
                <a:ln w="9525">
                  <a:round/>
                  <a:headEnd/>
                  <a:tailEnd/>
                </a:ln>
                <a:solidFill>
                  <a:srgbClr val="002060"/>
                </a:solidFill>
                <a:latin typeface="微软雅黑" panose="020B0503020204020204" pitchFamily="34" charset="-122"/>
                <a:ea typeface="微软雅黑" panose="020B0503020204020204" pitchFamily="34" charset="-122"/>
              </a:rPr>
              <a:t>1    NoSQL</a:t>
            </a:r>
            <a:r>
              <a:rPr lang="zh-CN" altLang="en-US" sz="1800" kern="10" dirty="0">
                <a:ln w="9525">
                  <a:round/>
                  <a:headEnd/>
                  <a:tailEnd/>
                </a:ln>
                <a:solidFill>
                  <a:srgbClr val="002060"/>
                </a:solidFill>
                <a:latin typeface="微软雅黑" panose="020B0503020204020204" pitchFamily="34" charset="-122"/>
                <a:ea typeface="微软雅黑" panose="020B0503020204020204" pitchFamily="34" charset="-122"/>
              </a:rPr>
              <a:t>数据库概述</a:t>
            </a: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3338" y="-1588"/>
            <a:ext cx="7534275" cy="29527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en-US" altLang="zh-CN" dirty="0"/>
              <a:t>NoSQL</a:t>
            </a:r>
            <a:r>
              <a:rPr lang="zh-CN" altLang="en-US" dirty="0"/>
              <a:t>的应用</a:t>
            </a:r>
            <a:r>
              <a:rPr lang="en-US" altLang="zh-CN" dirty="0"/>
              <a:t>(1)</a:t>
            </a:r>
            <a:endParaRPr lang="zh-CN" altLang="en-US" dirty="0"/>
          </a:p>
        </p:txBody>
      </p:sp>
      <p:sp>
        <p:nvSpPr>
          <p:cNvPr id="13315" name="内容占位符 2"/>
          <p:cNvSpPr>
            <a:spLocks noGrp="1"/>
          </p:cNvSpPr>
          <p:nvPr>
            <p:ph idx="1"/>
          </p:nvPr>
        </p:nvSpPr>
        <p:spPr/>
        <p:txBody>
          <a:bodyPr/>
          <a:lstStyle/>
          <a:p>
            <a:pPr>
              <a:lnSpc>
                <a:spcPct val="150000"/>
              </a:lnSpc>
            </a:pPr>
            <a:r>
              <a:rPr lang="zh-CN" altLang="en-US" sz="2400" dirty="0"/>
              <a:t>新浪微博</a:t>
            </a:r>
            <a:endParaRPr lang="en-US" altLang="zh-CN" sz="2400" dirty="0"/>
          </a:p>
          <a:p>
            <a:pPr lvl="1">
              <a:lnSpc>
                <a:spcPct val="150000"/>
              </a:lnSpc>
            </a:pPr>
            <a:r>
              <a:rPr lang="en-US" altLang="zh-CN" sz="2000" dirty="0" err="1"/>
              <a:t>Redis+MySQL</a:t>
            </a:r>
            <a:endParaRPr lang="en-US" altLang="zh-CN" sz="2000" dirty="0"/>
          </a:p>
          <a:p>
            <a:pPr lvl="1">
              <a:lnSpc>
                <a:spcPct val="150000"/>
              </a:lnSpc>
            </a:pPr>
            <a:r>
              <a:rPr lang="en-US" altLang="zh-CN" sz="2000" dirty="0"/>
              <a:t>200</a:t>
            </a:r>
            <a:r>
              <a:rPr lang="zh-CN" altLang="en-US" sz="2000" dirty="0"/>
              <a:t>多台物理机</a:t>
            </a:r>
            <a:endParaRPr lang="en-US" altLang="zh-CN" sz="2000" dirty="0"/>
          </a:p>
          <a:p>
            <a:pPr>
              <a:lnSpc>
                <a:spcPct val="150000"/>
              </a:lnSpc>
            </a:pPr>
            <a:r>
              <a:rPr lang="zh-CN" altLang="en-US" sz="2400" dirty="0"/>
              <a:t>阿里数据平台</a:t>
            </a:r>
            <a:endParaRPr lang="en-US" altLang="zh-CN" sz="2400" dirty="0"/>
          </a:p>
          <a:p>
            <a:pPr lvl="1">
              <a:lnSpc>
                <a:spcPct val="150000"/>
              </a:lnSpc>
            </a:pPr>
            <a:r>
              <a:rPr lang="en-US" altLang="zh-CN" sz="2000" dirty="0" err="1"/>
              <a:t>Oceanbase</a:t>
            </a:r>
            <a:endParaRPr lang="en-US" altLang="zh-CN" sz="2000" dirty="0"/>
          </a:p>
          <a:p>
            <a:pPr lvl="1">
              <a:lnSpc>
                <a:spcPct val="150000"/>
              </a:lnSpc>
            </a:pPr>
            <a:r>
              <a:rPr lang="en-US" altLang="zh-CN" sz="2000" dirty="0" err="1"/>
              <a:t>PolarDB</a:t>
            </a:r>
            <a:r>
              <a:rPr lang="en-US" altLang="zh-CN" sz="2000" dirty="0"/>
              <a:t> ---NewSQL</a:t>
            </a:r>
          </a:p>
          <a:p>
            <a:pPr>
              <a:lnSpc>
                <a:spcPct val="150000"/>
              </a:lnSpc>
            </a:pPr>
            <a:r>
              <a:rPr lang="zh-CN" altLang="en-US" sz="2400" dirty="0"/>
              <a:t>视觉中国</a:t>
            </a:r>
            <a:endParaRPr lang="en-US" altLang="zh-CN" sz="2400" dirty="0"/>
          </a:p>
          <a:p>
            <a:pPr lvl="1">
              <a:lnSpc>
                <a:spcPct val="150000"/>
              </a:lnSpc>
            </a:pPr>
            <a:r>
              <a:rPr lang="en-US" altLang="zh-CN" sz="2000" dirty="0"/>
              <a:t>MongoDB</a:t>
            </a:r>
          </a:p>
          <a:p>
            <a:pPr>
              <a:lnSpc>
                <a:spcPct val="150000"/>
              </a:lnSpc>
            </a:pPr>
            <a:endParaRPr lang="en-US" altLang="zh-CN" sz="2400" dirty="0"/>
          </a:p>
        </p:txBody>
      </p:sp>
      <p:sp>
        <p:nvSpPr>
          <p:cNvPr id="4" name="日期占位符 3"/>
          <p:cNvSpPr>
            <a:spLocks noGrp="1"/>
          </p:cNvSpPr>
          <p:nvPr>
            <p:ph type="dt" sz="quarter" idx="10"/>
          </p:nvPr>
        </p:nvSpPr>
        <p:spPr/>
        <p:txBody>
          <a:bodyPr/>
          <a:lstStyle/>
          <a:p>
            <a:pPr>
              <a:defRPr/>
            </a:pPr>
            <a:fld id="{418D0621-7C9F-4268-9943-68D9353DF0C6}" type="datetime3">
              <a:rPr lang="zh-CN" altLang="en-US" smtClean="0"/>
              <a:pPr>
                <a:defRPr/>
              </a:pPr>
              <a:t>2022年9月13日星期二</a:t>
            </a:fld>
            <a:endParaRPr lang="en-US" altLang="zh-CN"/>
          </a:p>
        </p:txBody>
      </p:sp>
      <p:sp>
        <p:nvSpPr>
          <p:cNvPr id="13317" name="灯片编号占位符 4"/>
          <p:cNvSpPr>
            <a:spLocks noGrp="1"/>
          </p:cNvSpPr>
          <p:nvPr>
            <p:ph type="sldNum" sz="quarter" idx="1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0"/>
              </a:spcBef>
              <a:buClrTx/>
              <a:buSzTx/>
              <a:buFontTx/>
              <a:buNone/>
            </a:pPr>
            <a:fld id="{4F88C4F2-5B8D-451E-9456-F29F3E7BF70C}" type="slidenum">
              <a:rPr lang="zh-CN" altLang="en-US" sz="2400" smtClean="0">
                <a:solidFill>
                  <a:schemeClr val="accent2"/>
                </a:solidFill>
                <a:latin typeface="Times New Roman" panose="02020603050405020304" pitchFamily="18" charset="0"/>
              </a:rPr>
              <a:pPr>
                <a:spcBef>
                  <a:spcPct val="0"/>
                </a:spcBef>
                <a:buClrTx/>
                <a:buSzTx/>
                <a:buFontTx/>
                <a:buNone/>
              </a:pPr>
              <a:t>10</a:t>
            </a:fld>
            <a:endParaRPr lang="en-US" altLang="zh-CN" sz="2400">
              <a:solidFill>
                <a:schemeClr val="accent2"/>
              </a:solidFill>
              <a:latin typeface="Times New Roman" panose="02020603050405020304" pitchFamily="18" charset="0"/>
            </a:endParaRPr>
          </a:p>
        </p:txBody>
      </p:sp>
      <p:sp>
        <p:nvSpPr>
          <p:cNvPr id="13318" name="页脚占位符 5"/>
          <p:cNvSpPr>
            <a:spLocks noGrp="1"/>
          </p:cNvSpPr>
          <p:nvPr>
            <p:ph type="ftr"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50000"/>
              </a:spcBef>
              <a:buClrTx/>
              <a:buSzTx/>
              <a:buFontTx/>
              <a:buNone/>
            </a:pPr>
            <a:r>
              <a:rPr lang="zh-CN" altLang="en-US" sz="2400">
                <a:solidFill>
                  <a:schemeClr val="tx1"/>
                </a:solidFill>
                <a:latin typeface="Times New Roman" panose="02020603050405020304" pitchFamily="18" charset="0"/>
                <a:ea typeface="宋体" panose="02010600030101010101" pitchFamily="2" charset="-122"/>
              </a:rPr>
              <a:t>大数据管理----前言</a:t>
            </a:r>
            <a:endParaRPr lang="zh-CN" altLang="zh-CN" sz="2400">
              <a:solidFill>
                <a:schemeClr val="tx1"/>
              </a:solidFill>
              <a:latin typeface="Times New Roman" panose="02020603050405020304" pitchFamily="18" charset="0"/>
              <a:ea typeface="宋体" panose="02010600030101010101" pitchFamily="2" charset="-122"/>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en-US" altLang="zh-CN" dirty="0"/>
              <a:t>NoSQL</a:t>
            </a:r>
            <a:r>
              <a:rPr lang="zh-CN" altLang="en-US" dirty="0"/>
              <a:t>的应用</a:t>
            </a:r>
            <a:r>
              <a:rPr lang="en-US" altLang="zh-CN" dirty="0"/>
              <a:t>(2)</a:t>
            </a:r>
            <a:endParaRPr lang="zh-CN" altLang="en-US" dirty="0"/>
          </a:p>
        </p:txBody>
      </p:sp>
      <p:sp>
        <p:nvSpPr>
          <p:cNvPr id="14339" name="内容占位符 2"/>
          <p:cNvSpPr>
            <a:spLocks noGrp="1"/>
          </p:cNvSpPr>
          <p:nvPr>
            <p:ph idx="1"/>
          </p:nvPr>
        </p:nvSpPr>
        <p:spPr/>
        <p:txBody>
          <a:bodyPr/>
          <a:lstStyle/>
          <a:p>
            <a:pPr>
              <a:lnSpc>
                <a:spcPct val="150000"/>
              </a:lnSpc>
            </a:pPr>
            <a:r>
              <a:rPr lang="zh-CN" altLang="en-US" sz="2400" dirty="0"/>
              <a:t>优酷</a:t>
            </a:r>
            <a:endParaRPr lang="en-US" altLang="zh-CN" sz="2400" dirty="0"/>
          </a:p>
          <a:p>
            <a:pPr lvl="1">
              <a:lnSpc>
                <a:spcPct val="150000"/>
              </a:lnSpc>
            </a:pPr>
            <a:r>
              <a:rPr lang="zh-CN" altLang="en-US" sz="2000" dirty="0"/>
              <a:t>在线评论  </a:t>
            </a:r>
            <a:r>
              <a:rPr lang="en-US" altLang="zh-CN" sz="1800" dirty="0"/>
              <a:t>MongoDB</a:t>
            </a:r>
            <a:r>
              <a:rPr lang="zh-CN" altLang="en-US" sz="2000" dirty="0"/>
              <a:t> </a:t>
            </a:r>
            <a:endParaRPr lang="en-US" altLang="zh-CN" sz="2000" dirty="0"/>
          </a:p>
          <a:p>
            <a:pPr lvl="1">
              <a:lnSpc>
                <a:spcPct val="150000"/>
              </a:lnSpc>
            </a:pPr>
            <a:r>
              <a:rPr lang="zh-CN" altLang="en-US" sz="2000" dirty="0"/>
              <a:t>运营数据分析  </a:t>
            </a:r>
            <a:r>
              <a:rPr lang="en-US" altLang="zh-CN" sz="2000" dirty="0"/>
              <a:t>Hadoop/</a:t>
            </a:r>
            <a:r>
              <a:rPr lang="en-US" altLang="zh-CN" sz="2000" dirty="0" err="1"/>
              <a:t>Hbase</a:t>
            </a:r>
            <a:endParaRPr lang="en-US" altLang="zh-CN" sz="2000" dirty="0"/>
          </a:p>
          <a:p>
            <a:pPr>
              <a:lnSpc>
                <a:spcPct val="150000"/>
              </a:lnSpc>
            </a:pPr>
            <a:r>
              <a:rPr lang="zh-CN" altLang="en-US" sz="2400" dirty="0"/>
              <a:t>京东</a:t>
            </a:r>
            <a:endParaRPr lang="en-US" altLang="zh-CN" sz="2400" dirty="0"/>
          </a:p>
          <a:p>
            <a:pPr lvl="1">
              <a:lnSpc>
                <a:spcPct val="150000"/>
              </a:lnSpc>
            </a:pPr>
            <a:r>
              <a:rPr lang="en-US" altLang="zh-CN" sz="2000" dirty="0"/>
              <a:t>Redis</a:t>
            </a:r>
          </a:p>
          <a:p>
            <a:pPr>
              <a:lnSpc>
                <a:spcPct val="150000"/>
              </a:lnSpc>
            </a:pPr>
            <a:r>
              <a:rPr lang="zh-CN" altLang="en-US" sz="2400" dirty="0"/>
              <a:t>携程</a:t>
            </a:r>
            <a:endParaRPr lang="en-US" altLang="zh-CN" sz="2400" dirty="0"/>
          </a:p>
          <a:p>
            <a:pPr lvl="1">
              <a:lnSpc>
                <a:spcPct val="150000"/>
              </a:lnSpc>
            </a:pPr>
            <a:r>
              <a:rPr lang="en-US" altLang="zh-CN" sz="2000" dirty="0" err="1">
                <a:cs typeface="+mn-cs"/>
              </a:rPr>
              <a:t>Hbase+Redis</a:t>
            </a:r>
            <a:endParaRPr lang="en-US" altLang="zh-CN" sz="2000" dirty="0">
              <a:cs typeface="+mn-cs"/>
            </a:endParaRPr>
          </a:p>
          <a:p>
            <a:pPr lvl="1">
              <a:lnSpc>
                <a:spcPct val="150000"/>
              </a:lnSpc>
            </a:pPr>
            <a:endParaRPr lang="en-US" altLang="zh-CN" sz="2000" dirty="0"/>
          </a:p>
        </p:txBody>
      </p:sp>
      <p:sp>
        <p:nvSpPr>
          <p:cNvPr id="4" name="日期占位符 3"/>
          <p:cNvSpPr>
            <a:spLocks noGrp="1"/>
          </p:cNvSpPr>
          <p:nvPr>
            <p:ph type="dt" sz="quarter" idx="10"/>
          </p:nvPr>
        </p:nvSpPr>
        <p:spPr/>
        <p:txBody>
          <a:bodyPr/>
          <a:lstStyle/>
          <a:p>
            <a:pPr>
              <a:defRPr/>
            </a:pPr>
            <a:fld id="{418D0621-7C9F-4268-9943-68D9353DF0C6}" type="datetime3">
              <a:rPr lang="zh-CN" altLang="en-US" smtClean="0"/>
              <a:pPr>
                <a:defRPr/>
              </a:pPr>
              <a:t>2022年9月13日星期二</a:t>
            </a:fld>
            <a:endParaRPr lang="en-US" altLang="zh-CN"/>
          </a:p>
        </p:txBody>
      </p:sp>
      <p:sp>
        <p:nvSpPr>
          <p:cNvPr id="14341" name="灯片编号占位符 4"/>
          <p:cNvSpPr>
            <a:spLocks noGrp="1"/>
          </p:cNvSpPr>
          <p:nvPr>
            <p:ph type="sldNum" sz="quarter" idx="1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0"/>
              </a:spcBef>
              <a:buClrTx/>
              <a:buSzTx/>
              <a:buFontTx/>
              <a:buNone/>
            </a:pPr>
            <a:fld id="{45E96408-1CF0-4886-A8B8-EBE81B0418EC}" type="slidenum">
              <a:rPr lang="zh-CN" altLang="en-US" sz="2400" smtClean="0">
                <a:solidFill>
                  <a:schemeClr val="accent2"/>
                </a:solidFill>
                <a:latin typeface="Times New Roman" panose="02020603050405020304" pitchFamily="18" charset="0"/>
              </a:rPr>
              <a:pPr>
                <a:spcBef>
                  <a:spcPct val="0"/>
                </a:spcBef>
                <a:buClrTx/>
                <a:buSzTx/>
                <a:buFontTx/>
                <a:buNone/>
              </a:pPr>
              <a:t>11</a:t>
            </a:fld>
            <a:endParaRPr lang="en-US" altLang="zh-CN" sz="2400">
              <a:solidFill>
                <a:schemeClr val="accent2"/>
              </a:solidFill>
              <a:latin typeface="Times New Roman" panose="02020603050405020304" pitchFamily="18" charset="0"/>
            </a:endParaRPr>
          </a:p>
        </p:txBody>
      </p:sp>
      <p:sp>
        <p:nvSpPr>
          <p:cNvPr id="14342" name="页脚占位符 5"/>
          <p:cNvSpPr>
            <a:spLocks noGrp="1"/>
          </p:cNvSpPr>
          <p:nvPr>
            <p:ph type="ftr"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50000"/>
              </a:spcBef>
              <a:buClrTx/>
              <a:buSzTx/>
              <a:buFontTx/>
              <a:buNone/>
            </a:pPr>
            <a:r>
              <a:rPr lang="zh-CN" altLang="en-US" sz="2400">
                <a:solidFill>
                  <a:schemeClr val="tx1"/>
                </a:solidFill>
                <a:latin typeface="Times New Roman" panose="02020603050405020304" pitchFamily="18" charset="0"/>
                <a:ea typeface="宋体" panose="02010600030101010101" pitchFamily="2" charset="-122"/>
              </a:rPr>
              <a:t>大数据管理----前言</a:t>
            </a:r>
            <a:endParaRPr lang="zh-CN" altLang="zh-CN" sz="2400">
              <a:solidFill>
                <a:schemeClr val="tx1"/>
              </a:solidFill>
              <a:latin typeface="Times New Roman" panose="02020603050405020304" pitchFamily="18" charset="0"/>
              <a:ea typeface="宋体" panose="02010600030101010101" pitchFamily="2" charset="-122"/>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zh-CN" altLang="en-US" dirty="0"/>
              <a:t>提纲</a:t>
            </a:r>
          </a:p>
        </p:txBody>
      </p:sp>
      <p:sp>
        <p:nvSpPr>
          <p:cNvPr id="15363" name="内容占位符 2"/>
          <p:cNvSpPr>
            <a:spLocks noGrp="1"/>
          </p:cNvSpPr>
          <p:nvPr>
            <p:ph idx="1"/>
          </p:nvPr>
        </p:nvSpPr>
        <p:spPr/>
        <p:txBody>
          <a:bodyPr/>
          <a:lstStyle/>
          <a:p>
            <a:pPr>
              <a:lnSpc>
                <a:spcPct val="150000"/>
              </a:lnSpc>
            </a:pPr>
            <a:r>
              <a:rPr lang="en-US" altLang="zh-CN" sz="2800" dirty="0"/>
              <a:t>NoSQL</a:t>
            </a:r>
            <a:r>
              <a:rPr lang="zh-CN" altLang="en-US" sz="2800" dirty="0"/>
              <a:t>在国内的应用</a:t>
            </a:r>
            <a:endParaRPr lang="en-US" altLang="zh-CN" sz="2800" dirty="0"/>
          </a:p>
          <a:p>
            <a:pPr>
              <a:lnSpc>
                <a:spcPct val="150000"/>
              </a:lnSpc>
            </a:pPr>
            <a:r>
              <a:rPr lang="en-US" altLang="zh-CN" sz="2800" dirty="0">
                <a:solidFill>
                  <a:srgbClr val="FF0000"/>
                </a:solidFill>
              </a:rPr>
              <a:t>NoSQL</a:t>
            </a:r>
            <a:r>
              <a:rPr lang="zh-CN" altLang="en-US" sz="2800" dirty="0">
                <a:solidFill>
                  <a:srgbClr val="FF0000"/>
                </a:solidFill>
              </a:rPr>
              <a:t>数据库的产生背景</a:t>
            </a:r>
            <a:endParaRPr lang="en-US" altLang="zh-CN" sz="2800" dirty="0">
              <a:solidFill>
                <a:srgbClr val="FF0000"/>
              </a:solidFill>
            </a:endParaRPr>
          </a:p>
          <a:p>
            <a:pPr lvl="1">
              <a:lnSpc>
                <a:spcPct val="150000"/>
              </a:lnSpc>
            </a:pPr>
            <a:r>
              <a:rPr lang="zh-CN" altLang="en-US" sz="2400" dirty="0"/>
              <a:t>大数据的兴起及发展</a:t>
            </a:r>
            <a:endParaRPr lang="en-US" altLang="zh-CN" sz="2400" dirty="0"/>
          </a:p>
          <a:p>
            <a:pPr lvl="1">
              <a:lnSpc>
                <a:spcPct val="150000"/>
              </a:lnSpc>
            </a:pPr>
            <a:r>
              <a:rPr lang="zh-CN" altLang="en-US" sz="2400" dirty="0"/>
              <a:t>关系数据库的优势和不足</a:t>
            </a:r>
            <a:endParaRPr lang="en-US" altLang="zh-CN" sz="2400" dirty="0"/>
          </a:p>
          <a:p>
            <a:pPr lvl="1">
              <a:lnSpc>
                <a:spcPct val="150000"/>
              </a:lnSpc>
            </a:pPr>
            <a:r>
              <a:rPr lang="en-US" altLang="zh-CN" sz="2400" dirty="0"/>
              <a:t>NoSQL</a:t>
            </a:r>
            <a:r>
              <a:rPr lang="zh-CN" altLang="en-US" sz="2400" dirty="0"/>
              <a:t>数据库的优势</a:t>
            </a:r>
            <a:endParaRPr lang="en-US" altLang="zh-CN" sz="2400" dirty="0"/>
          </a:p>
          <a:p>
            <a:pPr>
              <a:lnSpc>
                <a:spcPct val="150000"/>
              </a:lnSpc>
            </a:pPr>
            <a:r>
              <a:rPr lang="en-US" altLang="zh-CN" sz="2800" dirty="0"/>
              <a:t>NoSQL</a:t>
            </a:r>
            <a:r>
              <a:rPr lang="zh-CN" altLang="en-US" sz="2800" dirty="0"/>
              <a:t>数据库的种类</a:t>
            </a:r>
            <a:endParaRPr lang="en-US" altLang="zh-CN" sz="2800" dirty="0"/>
          </a:p>
          <a:p>
            <a:pPr>
              <a:lnSpc>
                <a:spcPct val="150000"/>
              </a:lnSpc>
            </a:pPr>
            <a:endParaRPr lang="en-US" altLang="zh-CN" sz="2800" dirty="0"/>
          </a:p>
          <a:p>
            <a:pPr>
              <a:lnSpc>
                <a:spcPct val="150000"/>
              </a:lnSpc>
            </a:pPr>
            <a:endParaRPr lang="en-US" altLang="zh-CN" sz="2800" dirty="0"/>
          </a:p>
          <a:p>
            <a:pPr>
              <a:lnSpc>
                <a:spcPct val="150000"/>
              </a:lnSpc>
            </a:pPr>
            <a:endParaRPr lang="zh-CN" altLang="en-US" sz="2800" dirty="0"/>
          </a:p>
        </p:txBody>
      </p:sp>
      <p:sp>
        <p:nvSpPr>
          <p:cNvPr id="4" name="日期占位符 3"/>
          <p:cNvSpPr>
            <a:spLocks noGrp="1"/>
          </p:cNvSpPr>
          <p:nvPr>
            <p:ph type="dt" sz="quarter" idx="10"/>
          </p:nvPr>
        </p:nvSpPr>
        <p:spPr/>
        <p:txBody>
          <a:bodyPr/>
          <a:lstStyle/>
          <a:p>
            <a:pPr>
              <a:defRPr/>
            </a:pPr>
            <a:fld id="{3809799F-1DE9-4A06-947D-268105C138FD}" type="datetime3">
              <a:rPr lang="zh-CN" altLang="en-US" smtClean="0"/>
              <a:pPr>
                <a:defRPr/>
              </a:pPr>
              <a:t>2022年9月13日星期二</a:t>
            </a:fld>
            <a:endParaRPr lang="en-US" altLang="zh-CN"/>
          </a:p>
        </p:txBody>
      </p:sp>
      <p:sp>
        <p:nvSpPr>
          <p:cNvPr id="15365" name="灯片编号占位符 4"/>
          <p:cNvSpPr>
            <a:spLocks noGrp="1"/>
          </p:cNvSpPr>
          <p:nvPr>
            <p:ph type="sldNum" sz="quarter" idx="1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0"/>
              </a:spcBef>
              <a:buClrTx/>
              <a:buSzTx/>
              <a:buFontTx/>
              <a:buNone/>
            </a:pPr>
            <a:fld id="{6C9BAF61-861E-45AA-BCDD-5A0BA77E2315}" type="slidenum">
              <a:rPr lang="zh-CN" altLang="en-US" sz="2400" smtClean="0">
                <a:solidFill>
                  <a:schemeClr val="accent2"/>
                </a:solidFill>
                <a:latin typeface="Times New Roman" panose="02020603050405020304" pitchFamily="18" charset="0"/>
              </a:rPr>
              <a:pPr>
                <a:spcBef>
                  <a:spcPct val="0"/>
                </a:spcBef>
                <a:buClrTx/>
                <a:buSzTx/>
                <a:buFontTx/>
                <a:buNone/>
              </a:pPr>
              <a:t>12</a:t>
            </a:fld>
            <a:endParaRPr lang="en-US" altLang="zh-CN" sz="2400">
              <a:solidFill>
                <a:schemeClr val="accent2"/>
              </a:solidFill>
              <a:latin typeface="Times New Roman" panose="02020603050405020304" pitchFamily="18" charset="0"/>
            </a:endParaRPr>
          </a:p>
        </p:txBody>
      </p:sp>
      <p:sp>
        <p:nvSpPr>
          <p:cNvPr id="15366" name="页脚占位符 5"/>
          <p:cNvSpPr>
            <a:spLocks noGrp="1"/>
          </p:cNvSpPr>
          <p:nvPr>
            <p:ph type="ftr"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50000"/>
              </a:spcBef>
              <a:buClrTx/>
              <a:buSzTx/>
              <a:buFontTx/>
              <a:buNone/>
            </a:pPr>
            <a:r>
              <a:rPr lang="zh-CN" altLang="en-US" sz="2400">
                <a:solidFill>
                  <a:schemeClr val="tx1"/>
                </a:solidFill>
                <a:latin typeface="Times New Roman" panose="02020603050405020304" pitchFamily="18" charset="0"/>
                <a:ea typeface="宋体" panose="02010600030101010101" pitchFamily="2" charset="-122"/>
              </a:rPr>
              <a:t>大数据管理----前言</a:t>
            </a:r>
            <a:endParaRPr lang="zh-CN" altLang="zh-CN" sz="2400">
              <a:solidFill>
                <a:schemeClr val="tx1"/>
              </a:solidFill>
              <a:latin typeface="Times New Roman" panose="02020603050405020304" pitchFamily="18" charset="0"/>
              <a:ea typeface="宋体" panose="02010600030101010101" pitchFamily="2" charset="-122"/>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zh-CN" altLang="en-US" dirty="0"/>
              <a:t>提纲</a:t>
            </a:r>
          </a:p>
        </p:txBody>
      </p:sp>
      <p:sp>
        <p:nvSpPr>
          <p:cNvPr id="16387" name="内容占位符 2"/>
          <p:cNvSpPr>
            <a:spLocks noGrp="1"/>
          </p:cNvSpPr>
          <p:nvPr>
            <p:ph idx="1"/>
          </p:nvPr>
        </p:nvSpPr>
        <p:spPr/>
        <p:txBody>
          <a:bodyPr/>
          <a:lstStyle/>
          <a:p>
            <a:pPr>
              <a:lnSpc>
                <a:spcPct val="150000"/>
              </a:lnSpc>
            </a:pPr>
            <a:r>
              <a:rPr lang="zh-CN" altLang="en-US" sz="2800" dirty="0"/>
              <a:t>数据库技术发展历史</a:t>
            </a:r>
            <a:endParaRPr lang="en-US" altLang="zh-CN" sz="2800" dirty="0"/>
          </a:p>
          <a:p>
            <a:pPr>
              <a:lnSpc>
                <a:spcPct val="150000"/>
              </a:lnSpc>
            </a:pPr>
            <a:r>
              <a:rPr lang="en-US" altLang="zh-CN" sz="2800" dirty="0"/>
              <a:t>NoSQL</a:t>
            </a:r>
            <a:r>
              <a:rPr lang="zh-CN" altLang="en-US" sz="2800" dirty="0"/>
              <a:t>在国内的应用</a:t>
            </a:r>
            <a:endParaRPr lang="en-US" altLang="zh-CN" sz="2800" dirty="0"/>
          </a:p>
          <a:p>
            <a:pPr>
              <a:lnSpc>
                <a:spcPct val="150000"/>
              </a:lnSpc>
            </a:pPr>
            <a:r>
              <a:rPr lang="en-US" altLang="zh-CN" sz="2800" dirty="0"/>
              <a:t>NoSQL</a:t>
            </a:r>
            <a:r>
              <a:rPr lang="zh-CN" altLang="en-US" sz="2800" dirty="0"/>
              <a:t>数据库的产生背景</a:t>
            </a:r>
            <a:endParaRPr lang="en-US" altLang="zh-CN" sz="2800" dirty="0"/>
          </a:p>
          <a:p>
            <a:pPr lvl="1">
              <a:lnSpc>
                <a:spcPct val="150000"/>
              </a:lnSpc>
            </a:pPr>
            <a:r>
              <a:rPr lang="zh-CN" altLang="en-US" sz="2400" dirty="0">
                <a:solidFill>
                  <a:srgbClr val="FF3300"/>
                </a:solidFill>
              </a:rPr>
              <a:t>大数据的兴起及发展</a:t>
            </a:r>
            <a:endParaRPr lang="en-US" altLang="zh-CN" sz="2400" dirty="0">
              <a:solidFill>
                <a:srgbClr val="FF3300"/>
              </a:solidFill>
            </a:endParaRPr>
          </a:p>
          <a:p>
            <a:pPr lvl="1">
              <a:lnSpc>
                <a:spcPct val="150000"/>
              </a:lnSpc>
            </a:pPr>
            <a:r>
              <a:rPr lang="zh-CN" altLang="en-US" sz="2400" dirty="0"/>
              <a:t>关系数据库的优势和不足</a:t>
            </a:r>
            <a:endParaRPr lang="en-US" altLang="zh-CN" sz="2400" dirty="0"/>
          </a:p>
          <a:p>
            <a:pPr lvl="1">
              <a:lnSpc>
                <a:spcPct val="150000"/>
              </a:lnSpc>
            </a:pPr>
            <a:r>
              <a:rPr lang="en-US" altLang="zh-CN" sz="2400" dirty="0"/>
              <a:t>NoSQL</a:t>
            </a:r>
            <a:r>
              <a:rPr lang="zh-CN" altLang="en-US" sz="2400" dirty="0"/>
              <a:t>数据库的优势</a:t>
            </a:r>
            <a:endParaRPr lang="en-US" altLang="zh-CN" sz="2400" dirty="0"/>
          </a:p>
          <a:p>
            <a:pPr>
              <a:lnSpc>
                <a:spcPct val="150000"/>
              </a:lnSpc>
            </a:pPr>
            <a:r>
              <a:rPr lang="en-US" altLang="zh-CN" sz="2800" dirty="0"/>
              <a:t>NoSQL</a:t>
            </a:r>
            <a:r>
              <a:rPr lang="zh-CN" altLang="en-US" sz="2800" dirty="0"/>
              <a:t>数据库的种类</a:t>
            </a:r>
            <a:endParaRPr lang="en-US" altLang="zh-CN" sz="2800" dirty="0"/>
          </a:p>
          <a:p>
            <a:pPr>
              <a:lnSpc>
                <a:spcPct val="150000"/>
              </a:lnSpc>
            </a:pPr>
            <a:endParaRPr lang="en-US" altLang="zh-CN" sz="2800" dirty="0"/>
          </a:p>
          <a:p>
            <a:pPr>
              <a:lnSpc>
                <a:spcPct val="150000"/>
              </a:lnSpc>
            </a:pPr>
            <a:endParaRPr lang="en-US" altLang="zh-CN" sz="2800" dirty="0"/>
          </a:p>
          <a:p>
            <a:pPr>
              <a:lnSpc>
                <a:spcPct val="150000"/>
              </a:lnSpc>
            </a:pPr>
            <a:endParaRPr lang="zh-CN" altLang="en-US" sz="2800" dirty="0"/>
          </a:p>
        </p:txBody>
      </p:sp>
      <p:sp>
        <p:nvSpPr>
          <p:cNvPr id="4" name="日期占位符 3"/>
          <p:cNvSpPr>
            <a:spLocks noGrp="1"/>
          </p:cNvSpPr>
          <p:nvPr>
            <p:ph type="dt" sz="quarter" idx="10"/>
          </p:nvPr>
        </p:nvSpPr>
        <p:spPr/>
        <p:txBody>
          <a:bodyPr/>
          <a:lstStyle/>
          <a:p>
            <a:pPr>
              <a:defRPr/>
            </a:pPr>
            <a:fld id="{3809799F-1DE9-4A06-947D-268105C138FD}" type="datetime3">
              <a:rPr lang="zh-CN" altLang="en-US" smtClean="0"/>
              <a:pPr>
                <a:defRPr/>
              </a:pPr>
              <a:t>2022年9月13日星期二</a:t>
            </a:fld>
            <a:endParaRPr lang="en-US" altLang="zh-CN"/>
          </a:p>
        </p:txBody>
      </p:sp>
      <p:sp>
        <p:nvSpPr>
          <p:cNvPr id="16389" name="灯片编号占位符 4"/>
          <p:cNvSpPr>
            <a:spLocks noGrp="1"/>
          </p:cNvSpPr>
          <p:nvPr>
            <p:ph type="sldNum" sz="quarter" idx="1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0"/>
              </a:spcBef>
              <a:buClrTx/>
              <a:buSzTx/>
              <a:buFontTx/>
              <a:buNone/>
            </a:pPr>
            <a:fld id="{0EFF3247-8C1C-4CCB-94B4-1B718760CACC}" type="slidenum">
              <a:rPr lang="zh-CN" altLang="en-US" sz="2400" smtClean="0">
                <a:solidFill>
                  <a:schemeClr val="accent2"/>
                </a:solidFill>
                <a:latin typeface="Times New Roman" panose="02020603050405020304" pitchFamily="18" charset="0"/>
              </a:rPr>
              <a:pPr>
                <a:spcBef>
                  <a:spcPct val="0"/>
                </a:spcBef>
                <a:buClrTx/>
                <a:buSzTx/>
                <a:buFontTx/>
                <a:buNone/>
              </a:pPr>
              <a:t>13</a:t>
            </a:fld>
            <a:endParaRPr lang="en-US" altLang="zh-CN" sz="2400">
              <a:solidFill>
                <a:schemeClr val="accent2"/>
              </a:solidFill>
              <a:latin typeface="Times New Roman" panose="02020603050405020304" pitchFamily="18" charset="0"/>
            </a:endParaRPr>
          </a:p>
        </p:txBody>
      </p:sp>
      <p:sp>
        <p:nvSpPr>
          <p:cNvPr id="16390" name="页脚占位符 5"/>
          <p:cNvSpPr>
            <a:spLocks noGrp="1"/>
          </p:cNvSpPr>
          <p:nvPr>
            <p:ph type="ftr"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50000"/>
              </a:spcBef>
              <a:buClrTx/>
              <a:buSzTx/>
              <a:buFontTx/>
              <a:buNone/>
            </a:pPr>
            <a:r>
              <a:rPr lang="zh-CN" altLang="en-US" sz="2400">
                <a:solidFill>
                  <a:schemeClr val="tx1"/>
                </a:solidFill>
                <a:latin typeface="Times New Roman" panose="02020603050405020304" pitchFamily="18" charset="0"/>
                <a:ea typeface="宋体" panose="02010600030101010101" pitchFamily="2" charset="-122"/>
              </a:rPr>
              <a:t>大数据管理----前言</a:t>
            </a:r>
            <a:endParaRPr lang="zh-CN" altLang="zh-CN" sz="2400">
              <a:solidFill>
                <a:schemeClr val="tx1"/>
              </a:solidFill>
              <a:latin typeface="Times New Roman" panose="02020603050405020304" pitchFamily="18" charset="0"/>
              <a:ea typeface="宋体" panose="02010600030101010101" pitchFamily="2" charset="-122"/>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quarter" idx="10"/>
          </p:nvPr>
        </p:nvSpPr>
        <p:spPr/>
        <p:txBody>
          <a:bodyPr/>
          <a:lstStyle/>
          <a:p>
            <a:pPr>
              <a:defRPr/>
            </a:pPr>
            <a:fld id="{4BC8028B-9C7C-4184-8067-F32D2CF004A6}" type="datetime3">
              <a:rPr lang="zh-CN" altLang="en-US"/>
              <a:pPr>
                <a:defRPr/>
              </a:pPr>
              <a:t>2022年9月13日星期二</a:t>
            </a:fld>
            <a:endParaRPr lang="en-US" altLang="zh-CN"/>
          </a:p>
        </p:txBody>
      </p:sp>
      <p:sp>
        <p:nvSpPr>
          <p:cNvPr id="17411" name="灯片编号占位符 4"/>
          <p:cNvSpPr>
            <a:spLocks noGrp="1"/>
          </p:cNvSpPr>
          <p:nvPr>
            <p:ph type="sldNum" sz="quarter" idx="1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0"/>
              </a:spcBef>
              <a:buClrTx/>
              <a:buSzTx/>
              <a:buFontTx/>
              <a:buNone/>
            </a:pPr>
            <a:fld id="{62072652-448E-497F-8F28-7F2832A23435}" type="slidenum">
              <a:rPr lang="zh-CN" altLang="en-US" sz="2400" smtClean="0">
                <a:solidFill>
                  <a:schemeClr val="accent2"/>
                </a:solidFill>
                <a:latin typeface="Times New Roman" panose="02020603050405020304" pitchFamily="18" charset="0"/>
              </a:rPr>
              <a:pPr>
                <a:spcBef>
                  <a:spcPct val="0"/>
                </a:spcBef>
                <a:buClrTx/>
                <a:buSzTx/>
                <a:buFontTx/>
                <a:buNone/>
              </a:pPr>
              <a:t>14</a:t>
            </a:fld>
            <a:endParaRPr lang="en-US" altLang="zh-CN" sz="2400">
              <a:solidFill>
                <a:schemeClr val="accent2"/>
              </a:solidFill>
              <a:latin typeface="Times New Roman" panose="02020603050405020304" pitchFamily="18" charset="0"/>
            </a:endParaRPr>
          </a:p>
        </p:txBody>
      </p:sp>
      <p:sp>
        <p:nvSpPr>
          <p:cNvPr id="4101" name="Rectangle 2"/>
          <p:cNvSpPr>
            <a:spLocks noGrp="1" noChangeArrowheads="1"/>
          </p:cNvSpPr>
          <p:nvPr>
            <p:ph type="title"/>
          </p:nvPr>
        </p:nvSpPr>
        <p:spPr/>
        <p:txBody>
          <a:bodyPr/>
          <a:lstStyle/>
          <a:p>
            <a:pPr eaLnBrk="1" hangingPunct="1">
              <a:defRPr/>
            </a:pPr>
            <a:r>
              <a:rPr lang="zh-CN" altLang="en-US" dirty="0"/>
              <a:t>数据存储单位</a:t>
            </a:r>
          </a:p>
        </p:txBody>
      </p:sp>
      <p:sp>
        <p:nvSpPr>
          <p:cNvPr id="17413" name="Rectangle 3"/>
          <p:cNvSpPr>
            <a:spLocks noGrp="1" noChangeArrowheads="1"/>
          </p:cNvSpPr>
          <p:nvPr>
            <p:ph type="body" idx="1"/>
          </p:nvPr>
        </p:nvSpPr>
        <p:spPr>
          <a:xfrm>
            <a:off x="257175" y="1258888"/>
            <a:ext cx="8785225" cy="5010150"/>
          </a:xfrm>
        </p:spPr>
        <p:txBody>
          <a:bodyPr/>
          <a:lstStyle/>
          <a:p>
            <a:pPr>
              <a:lnSpc>
                <a:spcPct val="125000"/>
              </a:lnSpc>
            </a:pPr>
            <a:r>
              <a:rPr lang="zh-CN" altLang="en-US" sz="2000">
                <a:latin typeface="Helvetica" panose="020B0604020202020204" pitchFamily="34" charset="0"/>
                <a:cs typeface="Helvetica" panose="020B0604020202020204" pitchFamily="34" charset="0"/>
              </a:rPr>
              <a:t>位、</a:t>
            </a:r>
            <a:r>
              <a:rPr lang="en-US" altLang="zh-CN" sz="2000">
                <a:latin typeface="Helvetica" panose="020B0604020202020204" pitchFamily="34" charset="0"/>
                <a:cs typeface="Helvetica" panose="020B0604020202020204" pitchFamily="34" charset="0"/>
              </a:rPr>
              <a:t>bit (</a:t>
            </a:r>
            <a:r>
              <a:rPr lang="zh-CN" altLang="en-US" sz="2000">
                <a:latin typeface="Helvetica" panose="020B0604020202020204" pitchFamily="34" charset="0"/>
                <a:cs typeface="Helvetica" panose="020B0604020202020204" pitchFamily="34" charset="0"/>
              </a:rPr>
              <a:t>比特，</a:t>
            </a:r>
            <a:r>
              <a:rPr lang="en-US" altLang="zh-CN" sz="2000">
                <a:latin typeface="Helvetica" panose="020B0604020202020204" pitchFamily="34" charset="0"/>
                <a:cs typeface="Helvetica" panose="020B0604020202020204" pitchFamily="34" charset="0"/>
              </a:rPr>
              <a:t>Binary Digits)</a:t>
            </a:r>
            <a:r>
              <a:rPr lang="zh-CN" altLang="en-US" sz="2000">
                <a:latin typeface="Helvetica" panose="020B0604020202020204" pitchFamily="34" charset="0"/>
                <a:cs typeface="Helvetica" panose="020B0604020202020204" pitchFamily="34" charset="0"/>
              </a:rPr>
              <a:t>：存放一位二进制数，即 </a:t>
            </a:r>
            <a:r>
              <a:rPr lang="en-US" altLang="zh-CN" sz="2000">
                <a:latin typeface="Helvetica" panose="020B0604020202020204" pitchFamily="34" charset="0"/>
                <a:cs typeface="Helvetica" panose="020B0604020202020204" pitchFamily="34" charset="0"/>
              </a:rPr>
              <a:t>0 </a:t>
            </a:r>
            <a:r>
              <a:rPr lang="zh-CN" altLang="en-US" sz="2000">
                <a:latin typeface="Helvetica" panose="020B0604020202020204" pitchFamily="34" charset="0"/>
                <a:cs typeface="Helvetica" panose="020B0604020202020204" pitchFamily="34" charset="0"/>
              </a:rPr>
              <a:t>或 </a:t>
            </a:r>
            <a:r>
              <a:rPr lang="en-US" altLang="zh-CN" sz="2000">
                <a:latin typeface="Helvetica" panose="020B0604020202020204" pitchFamily="34" charset="0"/>
                <a:cs typeface="Helvetica" panose="020B0604020202020204" pitchFamily="34" charset="0"/>
              </a:rPr>
              <a:t>1</a:t>
            </a:r>
            <a:r>
              <a:rPr lang="zh-CN" altLang="en-US" sz="2000">
                <a:latin typeface="Helvetica" panose="020B0604020202020204" pitchFamily="34" charset="0"/>
                <a:cs typeface="Helvetica" panose="020B0604020202020204" pitchFamily="34" charset="0"/>
              </a:rPr>
              <a:t>，最小的存储单位 </a:t>
            </a:r>
          </a:p>
          <a:p>
            <a:pPr>
              <a:lnSpc>
                <a:spcPct val="125000"/>
              </a:lnSpc>
            </a:pPr>
            <a:r>
              <a:rPr lang="zh-CN" altLang="en-US" sz="2000">
                <a:latin typeface="Helvetica" panose="020B0604020202020204" pitchFamily="34" charset="0"/>
                <a:cs typeface="Helvetica" panose="020B0604020202020204" pitchFamily="34" charset="0"/>
              </a:rPr>
              <a:t>字节 </a:t>
            </a:r>
            <a:r>
              <a:rPr lang="en-US" altLang="zh-CN" sz="2000">
                <a:latin typeface="Helvetica" panose="020B0604020202020204" pitchFamily="34" charset="0"/>
                <a:cs typeface="Helvetica" panose="020B0604020202020204" pitchFamily="34" charset="0"/>
              </a:rPr>
              <a:t>byte</a:t>
            </a:r>
            <a:r>
              <a:rPr lang="zh-CN" altLang="en-US" sz="2000">
                <a:latin typeface="Helvetica" panose="020B0604020202020204" pitchFamily="34" charset="0"/>
                <a:cs typeface="Helvetica" panose="020B0604020202020204" pitchFamily="34" charset="0"/>
              </a:rPr>
              <a:t>：</a:t>
            </a:r>
            <a:r>
              <a:rPr lang="en-US" altLang="zh-CN" sz="2000">
                <a:latin typeface="Helvetica" panose="020B0604020202020204" pitchFamily="34" charset="0"/>
                <a:cs typeface="Helvetica" panose="020B0604020202020204" pitchFamily="34" charset="0"/>
              </a:rPr>
              <a:t>8</a:t>
            </a:r>
            <a:r>
              <a:rPr lang="zh-CN" altLang="en-US" sz="2000">
                <a:latin typeface="Helvetica" panose="020B0604020202020204" pitchFamily="34" charset="0"/>
                <a:cs typeface="Helvetica" panose="020B0604020202020204" pitchFamily="34" charset="0"/>
              </a:rPr>
              <a:t>个二进制位为一个字节</a:t>
            </a:r>
            <a:r>
              <a:rPr lang="en-US" altLang="zh-CN" sz="2000">
                <a:latin typeface="Helvetica" panose="020B0604020202020204" pitchFamily="34" charset="0"/>
                <a:cs typeface="Helvetica" panose="020B0604020202020204" pitchFamily="34" charset="0"/>
              </a:rPr>
              <a:t>(B)</a:t>
            </a:r>
            <a:r>
              <a:rPr lang="zh-CN" altLang="en-US" sz="2000">
                <a:latin typeface="Helvetica" panose="020B0604020202020204" pitchFamily="34" charset="0"/>
                <a:cs typeface="Helvetica" panose="020B0604020202020204" pitchFamily="34" charset="0"/>
              </a:rPr>
              <a:t>。最常用的单位。容量一般用</a:t>
            </a:r>
            <a:r>
              <a:rPr lang="en-US" altLang="zh-CN" sz="2000">
                <a:latin typeface="Helvetica" panose="020B0604020202020204" pitchFamily="34" charset="0"/>
                <a:cs typeface="Helvetica" panose="020B0604020202020204" pitchFamily="34" charset="0"/>
              </a:rPr>
              <a:t>KB</a:t>
            </a:r>
            <a:r>
              <a:rPr lang="zh-CN" altLang="en-US" sz="2000">
                <a:latin typeface="Helvetica" panose="020B0604020202020204" pitchFamily="34" charset="0"/>
                <a:cs typeface="Helvetica" panose="020B0604020202020204" pitchFamily="34" charset="0"/>
              </a:rPr>
              <a:t>，</a:t>
            </a:r>
            <a:r>
              <a:rPr lang="en-US" altLang="zh-CN" sz="2000">
                <a:latin typeface="Helvetica" panose="020B0604020202020204" pitchFamily="34" charset="0"/>
                <a:cs typeface="Helvetica" panose="020B0604020202020204" pitchFamily="34" charset="0"/>
              </a:rPr>
              <a:t>MB</a:t>
            </a:r>
            <a:r>
              <a:rPr lang="zh-CN" altLang="en-US" sz="2000">
                <a:latin typeface="Helvetica" panose="020B0604020202020204" pitchFamily="34" charset="0"/>
                <a:cs typeface="Helvetica" panose="020B0604020202020204" pitchFamily="34" charset="0"/>
              </a:rPr>
              <a:t>，</a:t>
            </a:r>
            <a:r>
              <a:rPr lang="en-US" altLang="zh-CN" sz="2000">
                <a:latin typeface="Helvetica" panose="020B0604020202020204" pitchFamily="34" charset="0"/>
                <a:cs typeface="Helvetica" panose="020B0604020202020204" pitchFamily="34" charset="0"/>
              </a:rPr>
              <a:t>GB</a:t>
            </a:r>
            <a:r>
              <a:rPr lang="zh-CN" altLang="en-US" sz="2000">
                <a:latin typeface="Helvetica" panose="020B0604020202020204" pitchFamily="34" charset="0"/>
                <a:cs typeface="Helvetica" panose="020B0604020202020204" pitchFamily="34" charset="0"/>
              </a:rPr>
              <a:t>，</a:t>
            </a:r>
            <a:r>
              <a:rPr lang="en-US" altLang="zh-CN" sz="2000">
                <a:latin typeface="Helvetica" panose="020B0604020202020204" pitchFamily="34" charset="0"/>
                <a:cs typeface="Helvetica" panose="020B0604020202020204" pitchFamily="34" charset="0"/>
              </a:rPr>
              <a:t>TB…</a:t>
            </a:r>
            <a:r>
              <a:rPr lang="zh-CN" altLang="en-US" sz="2000">
                <a:latin typeface="Helvetica" panose="020B0604020202020204" pitchFamily="34" charset="0"/>
                <a:cs typeface="Helvetica" panose="020B0604020202020204" pitchFamily="34" charset="0"/>
              </a:rPr>
              <a:t>来表示，它们之间的关系是： </a:t>
            </a:r>
          </a:p>
          <a:p>
            <a:pPr>
              <a:lnSpc>
                <a:spcPct val="125000"/>
              </a:lnSpc>
            </a:pPr>
            <a:r>
              <a:rPr lang="en-US" altLang="zh-CN" sz="2000">
                <a:latin typeface="Helvetica" panose="020B0604020202020204" pitchFamily="34" charset="0"/>
                <a:cs typeface="Helvetica" panose="020B0604020202020204" pitchFamily="34" charset="0"/>
              </a:rPr>
              <a:t>1KB (Kilo </a:t>
            </a:r>
            <a:r>
              <a:rPr lang="zh-CN" altLang="en-US" sz="2000">
                <a:latin typeface="Helvetica" panose="020B0604020202020204" pitchFamily="34" charset="0"/>
                <a:cs typeface="Helvetica" panose="020B0604020202020204" pitchFamily="34" charset="0"/>
              </a:rPr>
              <a:t>千</a:t>
            </a:r>
            <a:r>
              <a:rPr lang="en-US" altLang="zh-CN" sz="2000">
                <a:latin typeface="Helvetica" panose="020B0604020202020204" pitchFamily="34" charset="0"/>
                <a:cs typeface="Helvetica" panose="020B0604020202020204" pitchFamily="34" charset="0"/>
              </a:rPr>
              <a:t>)=1024B</a:t>
            </a:r>
            <a:r>
              <a:rPr lang="zh-CN" altLang="en-US" sz="2000">
                <a:latin typeface="Helvetica" panose="020B0604020202020204" pitchFamily="34" charset="0"/>
                <a:cs typeface="Helvetica" panose="020B0604020202020204" pitchFamily="34" charset="0"/>
              </a:rPr>
              <a:t> </a:t>
            </a:r>
          </a:p>
          <a:p>
            <a:pPr>
              <a:lnSpc>
                <a:spcPct val="125000"/>
              </a:lnSpc>
            </a:pPr>
            <a:r>
              <a:rPr lang="en-US" altLang="zh-CN" sz="2000">
                <a:latin typeface="Helvetica" panose="020B0604020202020204" pitchFamily="34" charset="0"/>
                <a:cs typeface="Helvetica" panose="020B0604020202020204" pitchFamily="34" charset="0"/>
              </a:rPr>
              <a:t>1MB (Mega </a:t>
            </a:r>
            <a:r>
              <a:rPr lang="zh-CN" altLang="en-US" sz="2000">
                <a:latin typeface="Helvetica" panose="020B0604020202020204" pitchFamily="34" charset="0"/>
                <a:cs typeface="Helvetica" panose="020B0604020202020204" pitchFamily="34" charset="0"/>
              </a:rPr>
              <a:t>兆</a:t>
            </a:r>
            <a:r>
              <a:rPr lang="en-US" altLang="zh-CN" sz="2000">
                <a:latin typeface="Helvetica" panose="020B0604020202020204" pitchFamily="34" charset="0"/>
                <a:cs typeface="Helvetica" panose="020B0604020202020204" pitchFamily="34" charset="0"/>
              </a:rPr>
              <a:t>)=1024KB=1, 048, 576</a:t>
            </a:r>
            <a:r>
              <a:rPr lang="zh-CN" altLang="en-US" sz="2000">
                <a:latin typeface="Helvetica" panose="020B0604020202020204" pitchFamily="34" charset="0"/>
                <a:cs typeface="Helvetica" panose="020B0604020202020204" pitchFamily="34" charset="0"/>
              </a:rPr>
              <a:t>字节</a:t>
            </a:r>
          </a:p>
          <a:p>
            <a:pPr>
              <a:lnSpc>
                <a:spcPct val="125000"/>
              </a:lnSpc>
            </a:pPr>
            <a:r>
              <a:rPr lang="en-US" altLang="zh-CN" sz="2000">
                <a:latin typeface="Helvetica" panose="020B0604020202020204" pitchFamily="34" charset="0"/>
                <a:cs typeface="Helvetica" panose="020B0604020202020204" pitchFamily="34" charset="0"/>
              </a:rPr>
              <a:t>1GB (Giga</a:t>
            </a:r>
            <a:r>
              <a:rPr lang="zh-CN" altLang="en-US" sz="2000">
                <a:latin typeface="Helvetica" panose="020B0604020202020204" pitchFamily="34" charset="0"/>
                <a:cs typeface="Helvetica" panose="020B0604020202020204" pitchFamily="34" charset="0"/>
              </a:rPr>
              <a:t> 吉</a:t>
            </a:r>
            <a:r>
              <a:rPr lang="en-US" altLang="zh-CN" sz="2000">
                <a:latin typeface="Helvetica" panose="020B0604020202020204" pitchFamily="34" charset="0"/>
                <a:cs typeface="Helvetica" panose="020B0604020202020204" pitchFamily="34" charset="0"/>
              </a:rPr>
              <a:t>)=1024MB=1, 073, 741, 824</a:t>
            </a:r>
            <a:r>
              <a:rPr lang="zh-CN" altLang="en-US" sz="2000">
                <a:latin typeface="Helvetica" panose="020B0604020202020204" pitchFamily="34" charset="0"/>
                <a:cs typeface="Helvetica" panose="020B0604020202020204" pitchFamily="34" charset="0"/>
              </a:rPr>
              <a:t>字节</a:t>
            </a:r>
          </a:p>
          <a:p>
            <a:pPr>
              <a:lnSpc>
                <a:spcPct val="125000"/>
              </a:lnSpc>
            </a:pPr>
            <a:r>
              <a:rPr lang="en-US" altLang="zh-CN" sz="2000">
                <a:latin typeface="Helvetica" panose="020B0604020202020204" pitchFamily="34" charset="0"/>
                <a:cs typeface="Helvetica" panose="020B0604020202020204" pitchFamily="34" charset="0"/>
              </a:rPr>
              <a:t>1TB (Tera </a:t>
            </a:r>
            <a:r>
              <a:rPr lang="zh-CN" altLang="en-US" sz="2000">
                <a:latin typeface="Helvetica" panose="020B0604020202020204" pitchFamily="34" charset="0"/>
                <a:cs typeface="Helvetica" panose="020B0604020202020204" pitchFamily="34" charset="0"/>
              </a:rPr>
              <a:t>太</a:t>
            </a:r>
            <a:r>
              <a:rPr lang="en-US" altLang="zh-CN" sz="2000">
                <a:latin typeface="Helvetica" panose="020B0604020202020204" pitchFamily="34" charset="0"/>
                <a:cs typeface="Helvetica" panose="020B0604020202020204" pitchFamily="34" charset="0"/>
              </a:rPr>
              <a:t>)=1024GB=1, 099, 511, 627, 776</a:t>
            </a:r>
            <a:r>
              <a:rPr lang="zh-CN" altLang="en-US" sz="2000">
                <a:latin typeface="Helvetica" panose="020B0604020202020204" pitchFamily="34" charset="0"/>
                <a:cs typeface="Helvetica" panose="020B0604020202020204" pitchFamily="34" charset="0"/>
              </a:rPr>
              <a:t>字节</a:t>
            </a:r>
            <a:endParaRPr lang="en-US" altLang="zh-CN" sz="2000">
              <a:latin typeface="Helvetica" panose="020B0604020202020204" pitchFamily="34" charset="0"/>
              <a:cs typeface="Helvetica" panose="020B0604020202020204" pitchFamily="34" charset="0"/>
            </a:endParaRPr>
          </a:p>
          <a:p>
            <a:pPr>
              <a:lnSpc>
                <a:spcPct val="125000"/>
              </a:lnSpc>
            </a:pPr>
            <a:r>
              <a:rPr lang="en-US" altLang="zh-CN" sz="2000">
                <a:latin typeface="Helvetica" panose="020B0604020202020204" pitchFamily="34" charset="0"/>
                <a:cs typeface="Helvetica" panose="020B0604020202020204" pitchFamily="34" charset="0"/>
              </a:rPr>
              <a:t>1PB (Peta </a:t>
            </a:r>
            <a:r>
              <a:rPr lang="zh-CN" altLang="en-US" sz="2000">
                <a:latin typeface="Helvetica" panose="020B0604020202020204" pitchFamily="34" charset="0"/>
                <a:cs typeface="Helvetica" panose="020B0604020202020204" pitchFamily="34" charset="0"/>
              </a:rPr>
              <a:t>拍</a:t>
            </a:r>
            <a:r>
              <a:rPr lang="en-US" altLang="zh-CN" sz="2000">
                <a:latin typeface="Helvetica" panose="020B0604020202020204" pitchFamily="34" charset="0"/>
                <a:cs typeface="Helvetica" panose="020B0604020202020204" pitchFamily="34" charset="0"/>
              </a:rPr>
              <a:t>)=1024TB=1, 125, 899, 906, 842, 624</a:t>
            </a:r>
            <a:r>
              <a:rPr lang="zh-CN" altLang="en-US" sz="2000">
                <a:latin typeface="Helvetica" panose="020B0604020202020204" pitchFamily="34" charset="0"/>
                <a:cs typeface="Helvetica" panose="020B0604020202020204" pitchFamily="34" charset="0"/>
              </a:rPr>
              <a:t>字节</a:t>
            </a:r>
          </a:p>
          <a:p>
            <a:pPr>
              <a:lnSpc>
                <a:spcPct val="125000"/>
              </a:lnSpc>
            </a:pPr>
            <a:r>
              <a:rPr lang="en-US" altLang="zh-CN" sz="2000">
                <a:latin typeface="Helvetica" panose="020B0604020202020204" pitchFamily="34" charset="0"/>
                <a:cs typeface="Helvetica" panose="020B0604020202020204" pitchFamily="34" charset="0"/>
              </a:rPr>
              <a:t>1EB (Exa  </a:t>
            </a:r>
            <a:r>
              <a:rPr lang="zh-CN" altLang="en-US" sz="2000">
                <a:latin typeface="Helvetica" panose="020B0604020202020204" pitchFamily="34" charset="0"/>
                <a:cs typeface="Helvetica" panose="020B0604020202020204" pitchFamily="34" charset="0"/>
              </a:rPr>
              <a:t>艾</a:t>
            </a:r>
            <a:r>
              <a:rPr lang="en-US" altLang="zh-CN" sz="2000">
                <a:latin typeface="Helvetica" panose="020B0604020202020204" pitchFamily="34" charset="0"/>
                <a:cs typeface="Helvetica" panose="020B0604020202020204" pitchFamily="34" charset="0"/>
              </a:rPr>
              <a:t>)=1024PB =1, 152, 921, 504, 606, 846, 976</a:t>
            </a:r>
            <a:r>
              <a:rPr lang="zh-CN" altLang="en-US" sz="2000">
                <a:latin typeface="Helvetica" panose="020B0604020202020204" pitchFamily="34" charset="0"/>
                <a:cs typeface="Helvetica" panose="020B0604020202020204" pitchFamily="34" charset="0"/>
              </a:rPr>
              <a:t>字节</a:t>
            </a:r>
          </a:p>
          <a:p>
            <a:pPr>
              <a:lnSpc>
                <a:spcPct val="125000"/>
              </a:lnSpc>
            </a:pPr>
            <a:r>
              <a:rPr lang="en-US" altLang="zh-CN" sz="2000">
                <a:latin typeface="Helvetica" panose="020B0604020202020204" pitchFamily="34" charset="0"/>
                <a:cs typeface="Helvetica" panose="020B0604020202020204" pitchFamily="34" charset="0"/>
              </a:rPr>
              <a:t>1ZB (Zetta  </a:t>
            </a:r>
            <a:r>
              <a:rPr lang="zh-CN" altLang="en-US" sz="2000">
                <a:latin typeface="Helvetica" panose="020B0604020202020204" pitchFamily="34" charset="0"/>
                <a:cs typeface="Helvetica" panose="020B0604020202020204" pitchFamily="34" charset="0"/>
              </a:rPr>
              <a:t>泽</a:t>
            </a:r>
            <a:r>
              <a:rPr lang="en-US" altLang="zh-CN" sz="2000">
                <a:latin typeface="Helvetica" panose="020B0604020202020204" pitchFamily="34" charset="0"/>
                <a:cs typeface="Helvetica" panose="020B0604020202020204" pitchFamily="34" charset="0"/>
              </a:rPr>
              <a:t>)=1024EB=1, 180, 591, 620, 717, 411, 303, 424</a:t>
            </a:r>
            <a:r>
              <a:rPr lang="zh-CN" altLang="en-US" sz="2000">
                <a:latin typeface="Helvetica" panose="020B0604020202020204" pitchFamily="34" charset="0"/>
                <a:cs typeface="Helvetica" panose="020B0604020202020204" pitchFamily="34" charset="0"/>
              </a:rPr>
              <a:t>字节</a:t>
            </a:r>
            <a:r>
              <a:rPr lang="en-US" altLang="zh-CN" sz="2000">
                <a:latin typeface="Helvetica" panose="020B0604020202020204" pitchFamily="34" charset="0"/>
                <a:cs typeface="Helvetica" panose="020B0604020202020204" pitchFamily="34" charset="0"/>
              </a:rPr>
              <a:t> </a:t>
            </a:r>
          </a:p>
          <a:p>
            <a:pPr>
              <a:lnSpc>
                <a:spcPct val="125000"/>
              </a:lnSpc>
            </a:pPr>
            <a:r>
              <a:rPr lang="en-US" altLang="zh-CN" sz="2000">
                <a:latin typeface="Helvetica" panose="020B0604020202020204" pitchFamily="34" charset="0"/>
                <a:cs typeface="Helvetica" panose="020B0604020202020204" pitchFamily="34" charset="0"/>
              </a:rPr>
              <a:t>1YB (Yotta</a:t>
            </a:r>
            <a:r>
              <a:rPr lang="zh-CN" altLang="en-US" sz="2000">
                <a:latin typeface="Helvetica" panose="020B0604020202020204" pitchFamily="34" charset="0"/>
                <a:cs typeface="Helvetica" panose="020B0604020202020204" pitchFamily="34" charset="0"/>
              </a:rPr>
              <a:t> 尧</a:t>
            </a:r>
            <a:r>
              <a:rPr lang="en-US" altLang="zh-CN" sz="2000">
                <a:latin typeface="Helvetica" panose="020B0604020202020204" pitchFamily="34" charset="0"/>
                <a:cs typeface="Helvetica" panose="020B0604020202020204" pitchFamily="34" charset="0"/>
              </a:rPr>
              <a:t>)=1024ZB=1208, 925, 819, 614, 629, 174, 706, 176</a:t>
            </a:r>
            <a:r>
              <a:rPr lang="zh-CN" altLang="en-US" sz="2000">
                <a:latin typeface="Helvetica" panose="020B0604020202020204" pitchFamily="34" charset="0"/>
                <a:cs typeface="Helvetica" panose="020B0604020202020204" pitchFamily="34" charset="0"/>
              </a:rPr>
              <a:t>字节</a:t>
            </a:r>
            <a:endParaRPr lang="en-US" altLang="zh-CN" sz="2000">
              <a:latin typeface="Helvetica" panose="020B0604020202020204" pitchFamily="34" charset="0"/>
              <a:cs typeface="Helvetica" panose="020B0604020202020204" pitchFamily="34"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zh-CN" altLang="en-US" dirty="0"/>
              <a:t>数据的度量</a:t>
            </a:r>
          </a:p>
        </p:txBody>
      </p:sp>
      <p:sp>
        <p:nvSpPr>
          <p:cNvPr id="18435" name="内容占位符 2"/>
          <p:cNvSpPr>
            <a:spLocks noGrp="1"/>
          </p:cNvSpPr>
          <p:nvPr>
            <p:ph idx="1"/>
          </p:nvPr>
        </p:nvSpPr>
        <p:spPr/>
        <p:txBody>
          <a:bodyPr/>
          <a:lstStyle/>
          <a:p>
            <a:endParaRPr lang="zh-CN" altLang="en-US"/>
          </a:p>
        </p:txBody>
      </p:sp>
      <p:sp>
        <p:nvSpPr>
          <p:cNvPr id="4" name="日期占位符 3"/>
          <p:cNvSpPr>
            <a:spLocks noGrp="1"/>
          </p:cNvSpPr>
          <p:nvPr>
            <p:ph type="dt" sz="quarter" idx="10"/>
          </p:nvPr>
        </p:nvSpPr>
        <p:spPr/>
        <p:txBody>
          <a:bodyPr/>
          <a:lstStyle/>
          <a:p>
            <a:pPr>
              <a:defRPr/>
            </a:pPr>
            <a:fld id="{77AB41CE-6A62-49C1-9FD6-42EE28920D0C}" type="datetime3">
              <a:rPr lang="zh-CN" altLang="en-US" smtClean="0"/>
              <a:pPr>
                <a:defRPr/>
              </a:pPr>
              <a:t>2022年9月13日星期二</a:t>
            </a:fld>
            <a:endParaRPr lang="en-US" altLang="zh-CN"/>
          </a:p>
        </p:txBody>
      </p:sp>
      <p:sp>
        <p:nvSpPr>
          <p:cNvPr id="18437" name="灯片编号占位符 4"/>
          <p:cNvSpPr>
            <a:spLocks noGrp="1"/>
          </p:cNvSpPr>
          <p:nvPr>
            <p:ph type="sldNum" sz="quarter" idx="1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0"/>
              </a:spcBef>
              <a:buClrTx/>
              <a:buSzTx/>
              <a:buFontTx/>
              <a:buNone/>
            </a:pPr>
            <a:fld id="{D29F28B6-BA87-4AFA-A002-05D73299B321}" type="slidenum">
              <a:rPr lang="zh-CN" altLang="en-US" sz="2400" smtClean="0">
                <a:solidFill>
                  <a:schemeClr val="accent2"/>
                </a:solidFill>
                <a:latin typeface="Times New Roman" panose="02020603050405020304" pitchFamily="18" charset="0"/>
              </a:rPr>
              <a:pPr>
                <a:spcBef>
                  <a:spcPct val="0"/>
                </a:spcBef>
                <a:buClrTx/>
                <a:buSzTx/>
                <a:buFontTx/>
                <a:buNone/>
              </a:pPr>
              <a:t>15</a:t>
            </a:fld>
            <a:endParaRPr lang="en-US" altLang="zh-CN" sz="2400">
              <a:solidFill>
                <a:schemeClr val="accent2"/>
              </a:solidFill>
              <a:latin typeface="Times New Roman" panose="02020603050405020304" pitchFamily="18" charset="0"/>
            </a:endParaRPr>
          </a:p>
        </p:txBody>
      </p:sp>
      <p:pic>
        <p:nvPicPr>
          <p:cNvPr id="1843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8300" y="1298575"/>
            <a:ext cx="8539163" cy="5538788"/>
          </a:xfrm>
          <a:prstGeom prst="rect">
            <a:avLst/>
          </a:prstGeom>
          <a:noFill/>
          <a:ln>
            <a:noFill/>
          </a:ln>
          <a:extLst>
            <a:ext uri="{909E8E84-426E-40DD-AFC4-6F175D3DCCD1}">
              <a14:hiddenFill xmlns:a14="http://schemas.microsoft.com/office/drawing/2010/main">
                <a:solidFill>
                  <a:srgbClr val="333300"/>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324600" y="1981200"/>
            <a:ext cx="1828800" cy="1293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pPr eaLnBrk="1" hangingPunct="1">
              <a:defRPr/>
            </a:pPr>
            <a:r>
              <a:rPr lang="en-US" altLang="zh-CN" dirty="0">
                <a:effectLst>
                  <a:outerShdw blurRad="38100" dist="38100" dir="2700000" algn="tl">
                    <a:srgbClr val="000000"/>
                  </a:outerShdw>
                </a:effectLst>
                <a:latin typeface="Helvetica" pitchFamily="34" charset="0"/>
                <a:cs typeface="Helvetica" pitchFamily="34" charset="0"/>
              </a:rPr>
              <a:t>Big Data is Massive…</a:t>
            </a:r>
          </a:p>
        </p:txBody>
      </p:sp>
      <p:sp>
        <p:nvSpPr>
          <p:cNvPr id="19460" name="Content Placeholder 2"/>
          <p:cNvSpPr>
            <a:spLocks noGrp="1"/>
          </p:cNvSpPr>
          <p:nvPr>
            <p:ph idx="1"/>
          </p:nvPr>
        </p:nvSpPr>
        <p:spPr>
          <a:xfrm>
            <a:off x="327025" y="1341438"/>
            <a:ext cx="6477000" cy="5440362"/>
          </a:xfrm>
        </p:spPr>
        <p:txBody>
          <a:bodyPr/>
          <a:lstStyle/>
          <a:p>
            <a:pPr eaLnBrk="1" hangingPunct="1">
              <a:lnSpc>
                <a:spcPct val="80000"/>
              </a:lnSpc>
            </a:pPr>
            <a:r>
              <a:rPr lang="en-US" altLang="zh-CN" sz="2500">
                <a:latin typeface="Helvetica" panose="020B0604020202020204" pitchFamily="34" charset="0"/>
                <a:cs typeface="Helvetica" panose="020B0604020202020204" pitchFamily="34" charset="0"/>
              </a:rPr>
              <a:t>Facebook (old numbers): </a:t>
            </a:r>
          </a:p>
          <a:p>
            <a:pPr lvl="1" eaLnBrk="1" hangingPunct="1">
              <a:lnSpc>
                <a:spcPct val="80000"/>
              </a:lnSpc>
            </a:pPr>
            <a:r>
              <a:rPr lang="en-US" altLang="zh-CN" sz="2200">
                <a:latin typeface="Helvetica" panose="020B0604020202020204" pitchFamily="34" charset="0"/>
                <a:cs typeface="Helvetica" panose="020B0604020202020204" pitchFamily="34" charset="0"/>
              </a:rPr>
              <a:t>130TB/day: user logs</a:t>
            </a:r>
          </a:p>
          <a:p>
            <a:pPr lvl="1" eaLnBrk="1" hangingPunct="1">
              <a:lnSpc>
                <a:spcPct val="80000"/>
              </a:lnSpc>
            </a:pPr>
            <a:r>
              <a:rPr lang="en-US" altLang="zh-CN" sz="2200">
                <a:latin typeface="Helvetica" panose="020B0604020202020204" pitchFamily="34" charset="0"/>
                <a:cs typeface="Helvetica" panose="020B0604020202020204" pitchFamily="34" charset="0"/>
              </a:rPr>
              <a:t>200-400TB/day: 83 million pictures</a:t>
            </a:r>
          </a:p>
          <a:p>
            <a:pPr eaLnBrk="1" hangingPunct="1">
              <a:lnSpc>
                <a:spcPct val="80000"/>
              </a:lnSpc>
              <a:buFont typeface="Arial" panose="020B0604020202020204" pitchFamily="34" charset="0"/>
              <a:buNone/>
            </a:pPr>
            <a:endParaRPr lang="en-US" altLang="zh-CN" sz="2500">
              <a:latin typeface="Helvetica" panose="020B0604020202020204" pitchFamily="34" charset="0"/>
              <a:cs typeface="Helvetica" panose="020B0604020202020204" pitchFamily="34" charset="0"/>
            </a:endParaRPr>
          </a:p>
          <a:p>
            <a:pPr eaLnBrk="1" hangingPunct="1">
              <a:lnSpc>
                <a:spcPct val="80000"/>
              </a:lnSpc>
            </a:pPr>
            <a:r>
              <a:rPr lang="en-US" altLang="zh-CN" sz="2500">
                <a:latin typeface="Helvetica" panose="020B0604020202020204" pitchFamily="34" charset="0"/>
                <a:cs typeface="Helvetica" panose="020B0604020202020204" pitchFamily="34" charset="0"/>
              </a:rPr>
              <a:t>Google: &gt; 25 PB/day processed data</a:t>
            </a:r>
          </a:p>
          <a:p>
            <a:pPr eaLnBrk="1" hangingPunct="1">
              <a:lnSpc>
                <a:spcPct val="80000"/>
              </a:lnSpc>
            </a:pPr>
            <a:endParaRPr lang="en-US" altLang="zh-CN" sz="2500">
              <a:latin typeface="Helvetica" panose="020B0604020202020204" pitchFamily="34" charset="0"/>
              <a:cs typeface="Helvetica" panose="020B0604020202020204" pitchFamily="34" charset="0"/>
            </a:endParaRPr>
          </a:p>
          <a:p>
            <a:pPr eaLnBrk="1" hangingPunct="1">
              <a:lnSpc>
                <a:spcPct val="80000"/>
              </a:lnSpc>
            </a:pPr>
            <a:r>
              <a:rPr lang="en-US" altLang="zh-CN" sz="2500">
                <a:latin typeface="Helvetica" panose="020B0604020202020204" pitchFamily="34" charset="0"/>
                <a:cs typeface="Helvetica" panose="020B0604020202020204" pitchFamily="34" charset="0"/>
              </a:rPr>
              <a:t>Gene sequencing: 100M kilobases</a:t>
            </a:r>
            <a:br>
              <a:rPr lang="en-US" altLang="zh-CN" sz="2500">
                <a:latin typeface="Helvetica" panose="020B0604020202020204" pitchFamily="34" charset="0"/>
                <a:cs typeface="Helvetica" panose="020B0604020202020204" pitchFamily="34" charset="0"/>
              </a:rPr>
            </a:br>
            <a:r>
              <a:rPr lang="en-US" altLang="zh-CN" sz="2500">
                <a:latin typeface="Helvetica" panose="020B0604020202020204" pitchFamily="34" charset="0"/>
                <a:cs typeface="Helvetica" panose="020B0604020202020204" pitchFamily="34" charset="0"/>
              </a:rPr>
              <a:t>per day per machine</a:t>
            </a:r>
          </a:p>
          <a:p>
            <a:pPr lvl="1" eaLnBrk="1" hangingPunct="1">
              <a:lnSpc>
                <a:spcPct val="80000"/>
              </a:lnSpc>
            </a:pPr>
            <a:r>
              <a:rPr lang="en-US" altLang="zh-CN" sz="2200">
                <a:latin typeface="Helvetica" panose="020B0604020202020204" pitchFamily="34" charset="0"/>
                <a:cs typeface="Helvetica" panose="020B0604020202020204" pitchFamily="34" charset="0"/>
              </a:rPr>
              <a:t>Sequence 1 human cell costs Illumina $1k</a:t>
            </a:r>
          </a:p>
          <a:p>
            <a:pPr lvl="1" eaLnBrk="1" hangingPunct="1">
              <a:lnSpc>
                <a:spcPct val="80000"/>
              </a:lnSpc>
            </a:pPr>
            <a:r>
              <a:rPr lang="en-US" altLang="zh-CN" sz="2200">
                <a:latin typeface="Helvetica" panose="020B0604020202020204" pitchFamily="34" charset="0"/>
                <a:cs typeface="Helvetica" panose="020B0604020202020204" pitchFamily="34" charset="0"/>
              </a:rPr>
              <a:t>Sequence 1 cell for every infant by 2015?</a:t>
            </a:r>
          </a:p>
          <a:p>
            <a:pPr lvl="1" eaLnBrk="1" hangingPunct="1">
              <a:lnSpc>
                <a:spcPct val="80000"/>
              </a:lnSpc>
            </a:pPr>
            <a:r>
              <a:rPr lang="en-US" altLang="zh-CN" sz="2200">
                <a:latin typeface="Helvetica" panose="020B0604020202020204" pitchFamily="34" charset="0"/>
                <a:cs typeface="Helvetica" panose="020B0604020202020204" pitchFamily="34" charset="0"/>
              </a:rPr>
              <a:t>10 trillion cells / human body</a:t>
            </a:r>
            <a:br>
              <a:rPr lang="en-US" altLang="zh-CN" sz="2200">
                <a:latin typeface="Helvetica" panose="020B0604020202020204" pitchFamily="34" charset="0"/>
                <a:cs typeface="Helvetica" panose="020B0604020202020204" pitchFamily="34" charset="0"/>
              </a:rPr>
            </a:br>
            <a:endParaRPr lang="en-US" altLang="zh-CN" sz="2200">
              <a:latin typeface="Helvetica" panose="020B0604020202020204" pitchFamily="34" charset="0"/>
              <a:cs typeface="Helvetica" panose="020B0604020202020204" pitchFamily="34" charset="0"/>
            </a:endParaRPr>
          </a:p>
          <a:p>
            <a:pPr eaLnBrk="1" hangingPunct="1">
              <a:lnSpc>
                <a:spcPct val="80000"/>
              </a:lnSpc>
            </a:pPr>
            <a:r>
              <a:rPr lang="en-US" altLang="zh-CN" sz="2500">
                <a:latin typeface="Helvetica" panose="020B0604020202020204" pitchFamily="34" charset="0"/>
                <a:cs typeface="Helvetica" panose="020B0604020202020204" pitchFamily="34" charset="0"/>
              </a:rPr>
              <a:t>Total data created in 2010: 1</a:t>
            </a:r>
            <a:r>
              <a:rPr lang="en-US" altLang="zh-CN" sz="2500">
                <a:solidFill>
                  <a:schemeClr val="bg1"/>
                </a:solidFill>
                <a:latin typeface="Helvetica" panose="020B0604020202020204" pitchFamily="34" charset="0"/>
                <a:cs typeface="Helvetica" panose="020B0604020202020204" pitchFamily="34" charset="0"/>
              </a:rPr>
              <a:t>.</a:t>
            </a:r>
            <a:r>
              <a:rPr lang="en-US" altLang="zh-CN" sz="2500">
                <a:latin typeface="Helvetica" panose="020B0604020202020204" pitchFamily="34" charset="0"/>
                <a:cs typeface="Helvetica" panose="020B0604020202020204" pitchFamily="34" charset="0"/>
              </a:rPr>
              <a:t>ZettaByte (1,000,000 PB)/year</a:t>
            </a:r>
          </a:p>
          <a:p>
            <a:pPr lvl="1" eaLnBrk="1" hangingPunct="1">
              <a:lnSpc>
                <a:spcPct val="80000"/>
              </a:lnSpc>
            </a:pPr>
            <a:r>
              <a:rPr lang="en-US" altLang="zh-CN" sz="2200">
                <a:latin typeface="Helvetica" panose="020B0604020202020204" pitchFamily="34" charset="0"/>
                <a:cs typeface="Helvetica" panose="020B0604020202020204" pitchFamily="34" charset="0"/>
              </a:rPr>
              <a:t>~60% increase every year</a:t>
            </a:r>
          </a:p>
          <a:p>
            <a:pPr eaLnBrk="1" hangingPunct="1">
              <a:lnSpc>
                <a:spcPct val="80000"/>
              </a:lnSpc>
            </a:pPr>
            <a:endParaRPr lang="en-US" altLang="zh-CN" sz="2500">
              <a:latin typeface="Helvetica" panose="020B0604020202020204" pitchFamily="34" charset="0"/>
              <a:cs typeface="Helvetica" panose="020B0604020202020204" pitchFamily="34" charset="0"/>
            </a:endParaRPr>
          </a:p>
          <a:p>
            <a:pPr eaLnBrk="1" hangingPunct="1">
              <a:lnSpc>
                <a:spcPct val="80000"/>
              </a:lnSpc>
            </a:pPr>
            <a:endParaRPr lang="en-US" altLang="zh-CN" sz="2500">
              <a:latin typeface="Helvetica" panose="020B0604020202020204" pitchFamily="34" charset="0"/>
              <a:cs typeface="Helvetica" panose="020B0604020202020204" pitchFamily="34" charset="0"/>
            </a:endParaRPr>
          </a:p>
          <a:p>
            <a:pPr eaLnBrk="1" hangingPunct="1">
              <a:lnSpc>
                <a:spcPct val="80000"/>
              </a:lnSpc>
            </a:pPr>
            <a:endParaRPr lang="en-US" altLang="zh-CN" sz="2500">
              <a:latin typeface="Helvetica" panose="020B0604020202020204" pitchFamily="34" charset="0"/>
              <a:cs typeface="Helvetica" panose="020B0604020202020204" pitchFamily="34" charset="0"/>
            </a:endParaRPr>
          </a:p>
        </p:txBody>
      </p:sp>
      <p:sp>
        <p:nvSpPr>
          <p:cNvPr id="19461" name="Slide Number Placeholder 8"/>
          <p:cNvSpPr>
            <a:spLocks noGrp="1"/>
          </p:cNvSpPr>
          <p:nvPr>
            <p:ph type="sldNum" sz="quarter" idx="11"/>
          </p:nvPr>
        </p:nvSpPr>
        <p:spPr>
          <a:xfrm>
            <a:off x="3505200" y="6477000"/>
            <a:ext cx="3733800" cy="304800"/>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sq">
                <a:solidFill>
                  <a:srgbClr val="000000"/>
                </a:solidFill>
                <a:miter lim="800000"/>
                <a:headEnd type="none" w="sm" len="sm"/>
                <a:tailEnd type="none" w="sm" len="sm"/>
              </a14:hiddenLine>
            </a:ext>
          </a:extLst>
        </p:spPr>
        <p:txBody>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lgn="ctr">
              <a:spcBef>
                <a:spcPct val="50000"/>
              </a:spcBef>
              <a:buClrTx/>
              <a:buSzTx/>
              <a:buFontTx/>
              <a:buNone/>
            </a:pPr>
            <a:fld id="{E46851B6-AB21-4EE6-87B8-83FED6A3D454}" type="slidenum">
              <a:rPr lang="en-US" altLang="zh-CN" sz="2400" b="0" smtClean="0">
                <a:solidFill>
                  <a:srgbClr val="FFFFFF"/>
                </a:solidFill>
                <a:latin typeface="Times New Roman" panose="02020603050405020304" pitchFamily="18" charset="0"/>
                <a:ea typeface="宋体" panose="02010600030101010101" pitchFamily="2" charset="-122"/>
              </a:rPr>
              <a:pPr algn="ctr">
                <a:spcBef>
                  <a:spcPct val="50000"/>
                </a:spcBef>
                <a:buClrTx/>
                <a:buSzTx/>
                <a:buFontTx/>
                <a:buNone/>
              </a:pPr>
              <a:t>16</a:t>
            </a:fld>
            <a:endParaRPr lang="en-US" altLang="zh-CN" sz="2400" b="0">
              <a:solidFill>
                <a:srgbClr val="FFFFFF"/>
              </a:solidFill>
              <a:latin typeface="Times New Roman" panose="02020603050405020304" pitchFamily="18" charset="0"/>
              <a:ea typeface="宋体" panose="02010600030101010101" pitchFamily="2" charset="-122"/>
            </a:endParaRPr>
          </a:p>
        </p:txBody>
      </p:sp>
      <p:pic>
        <p:nvPicPr>
          <p:cNvPr id="19462" name="Picture 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365875" y="1368425"/>
            <a:ext cx="1905000" cy="71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3" name="Picture 10"/>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607175" y="4876800"/>
            <a:ext cx="1370013" cy="137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4" name="Picture 12" descr="gene_seq.gif"/>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600825" y="3200400"/>
            <a:ext cx="1384300" cy="159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65" name="灯片编号占位符 4"/>
          <p:cNvSpPr txBox="1">
            <a:spLocks noGrp="1"/>
          </p:cNvSpPr>
          <p:nvPr/>
        </p:nvSpPr>
        <p:spPr bwMode="auto">
          <a:xfrm>
            <a:off x="8077200" y="6400800"/>
            <a:ext cx="9906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lIns="92075" tIns="46038" rIns="92075" bIns="46038" anchor="ct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eaLnBrk="1" hangingPunct="1">
              <a:spcBef>
                <a:spcPct val="0"/>
              </a:spcBef>
              <a:buClrTx/>
              <a:buSzTx/>
              <a:buFontTx/>
              <a:buNone/>
            </a:pPr>
            <a:fld id="{48F2BE50-422E-41C5-88A4-21515DA7927D}" type="slidenum">
              <a:rPr lang="zh-CN" altLang="en-US" sz="2400" b="1">
                <a:solidFill>
                  <a:schemeClr val="accent2"/>
                </a:solidFill>
                <a:latin typeface="Times New Roman" panose="02020603050405020304" pitchFamily="18" charset="0"/>
              </a:rPr>
              <a:pPr eaLnBrk="1" hangingPunct="1">
                <a:spcBef>
                  <a:spcPct val="0"/>
                </a:spcBef>
                <a:buClrTx/>
                <a:buSzTx/>
                <a:buFontTx/>
                <a:buNone/>
              </a:pPr>
              <a:t>16</a:t>
            </a:fld>
            <a:endParaRPr lang="en-US" altLang="zh-CN" sz="2400" b="1">
              <a:solidFill>
                <a:schemeClr val="accent2"/>
              </a:solidFill>
              <a:latin typeface="Times New Roman" panose="02020603050405020304" pitchFamily="18" charset="0"/>
            </a:endParaRPr>
          </a:p>
        </p:txBody>
      </p:sp>
      <p:sp>
        <p:nvSpPr>
          <p:cNvPr id="11" name="日期占位符 3"/>
          <p:cNvSpPr>
            <a:spLocks noGrp="1"/>
          </p:cNvSpPr>
          <p:nvPr>
            <p:ph type="dt" sz="quarter" idx="10"/>
          </p:nvPr>
        </p:nvSpPr>
        <p:spPr/>
        <p:txBody>
          <a:bodyPr/>
          <a:lstStyle/>
          <a:p>
            <a:pPr>
              <a:defRPr/>
            </a:pPr>
            <a:fld id="{4BC8028B-9C7C-4184-8067-F32D2CF004A6}" type="datetime3">
              <a:rPr lang="zh-CN" altLang="en-US"/>
              <a:pPr>
                <a:defRPr/>
              </a:pPr>
              <a:t>2022年9月13日星期二</a:t>
            </a:fld>
            <a:endParaRPr lang="en-US" altLang="zh-CN"/>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zh-CN" altLang="en-US" dirty="0"/>
              <a:t>一秒钟会发生什么？</a:t>
            </a:r>
          </a:p>
        </p:txBody>
      </p:sp>
      <p:sp>
        <p:nvSpPr>
          <p:cNvPr id="21507" name="内容占位符 2"/>
          <p:cNvSpPr>
            <a:spLocks noGrp="1"/>
          </p:cNvSpPr>
          <p:nvPr>
            <p:ph idx="1"/>
          </p:nvPr>
        </p:nvSpPr>
        <p:spPr/>
        <p:txBody>
          <a:bodyPr/>
          <a:lstStyle/>
          <a:p>
            <a:endParaRPr lang="zh-CN" altLang="en-US"/>
          </a:p>
        </p:txBody>
      </p:sp>
      <p:pic>
        <p:nvPicPr>
          <p:cNvPr id="21508" name="图片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8750" y="1700213"/>
            <a:ext cx="8872538" cy="3673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a:t>Internet of things</a:t>
            </a:r>
          </a:p>
        </p:txBody>
      </p:sp>
      <p:sp>
        <p:nvSpPr>
          <p:cNvPr id="22531" name="Content Placeholder 89"/>
          <p:cNvSpPr>
            <a:spLocks noGrp="1"/>
          </p:cNvSpPr>
          <p:nvPr>
            <p:ph idx="1"/>
          </p:nvPr>
        </p:nvSpPr>
        <p:spPr>
          <a:xfrm>
            <a:off x="457200" y="1341438"/>
            <a:ext cx="8229600" cy="4251325"/>
          </a:xfrm>
        </p:spPr>
        <p:txBody>
          <a:bodyPr/>
          <a:lstStyle/>
          <a:p>
            <a:pPr marL="0" indent="0" eaLnBrk="1" hangingPunct="1">
              <a:buFont typeface="Arial" panose="020B0604020202020204" pitchFamily="34" charset="0"/>
              <a:buNone/>
            </a:pPr>
            <a:endParaRPr lang="en-US" altLang="zh-CN">
              <a:latin typeface="Helvetica" panose="020B0604020202020204" pitchFamily="34" charset="0"/>
              <a:cs typeface="Helvetica" panose="020B0604020202020204" pitchFamily="34" charset="0"/>
            </a:endParaRPr>
          </a:p>
        </p:txBody>
      </p:sp>
      <p:sp>
        <p:nvSpPr>
          <p:cNvPr id="22532" name="灯片编号占位符 4"/>
          <p:cNvSpPr>
            <a:spLocks noGrp="1"/>
          </p:cNvSpPr>
          <p:nvPr>
            <p:ph type="sldNum" sz="quarter" idx="11"/>
          </p:nvPr>
        </p:nvSpPr>
        <p:spPr>
          <a:xfrm>
            <a:off x="8077200" y="6319838"/>
            <a:ext cx="990600" cy="304800"/>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0"/>
              </a:spcBef>
              <a:buClrTx/>
              <a:buSzTx/>
              <a:buFontTx/>
              <a:buNone/>
            </a:pPr>
            <a:fld id="{4EF1B9AE-EC93-4EDD-BA6C-1C37E2799652}" type="slidenum">
              <a:rPr lang="zh-CN" altLang="en-US" sz="2400" smtClean="0">
                <a:solidFill>
                  <a:schemeClr val="accent2"/>
                </a:solidFill>
                <a:latin typeface="Times New Roman" panose="02020603050405020304" pitchFamily="18" charset="0"/>
              </a:rPr>
              <a:pPr>
                <a:spcBef>
                  <a:spcPct val="0"/>
                </a:spcBef>
                <a:buClrTx/>
                <a:buSzTx/>
                <a:buFontTx/>
                <a:buNone/>
              </a:pPr>
              <a:t>18</a:t>
            </a:fld>
            <a:endParaRPr lang="en-US" altLang="zh-CN" sz="2400">
              <a:solidFill>
                <a:schemeClr val="accent2"/>
              </a:solidFill>
              <a:latin typeface="Times New Roman" panose="02020603050405020304" pitchFamily="18" charset="0"/>
            </a:endParaRPr>
          </a:p>
        </p:txBody>
      </p:sp>
      <p:pic>
        <p:nvPicPr>
          <p:cNvPr id="22533"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62400" y="3379788"/>
            <a:ext cx="1879600" cy="1471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4"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96200" y="1703388"/>
            <a:ext cx="1219200" cy="64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5" name="Picture 8" descr="ipo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48400" y="5284788"/>
            <a:ext cx="393700" cy="620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6" name="Picture 9" descr="laptop"/>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38400" y="3760788"/>
            <a:ext cx="750888" cy="66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7" name="Picture 10" descr="pda"/>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14600" y="4522788"/>
            <a:ext cx="690563" cy="684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8" name="Picture 11" descr="Sprint_Sam_A600_open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930900" y="3638550"/>
            <a:ext cx="469900" cy="68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9" name="Picture 12" descr="pc"/>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105400" y="5132388"/>
            <a:ext cx="733425" cy="623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40" name="Picture 13" descr="dist-dvds-art"/>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570663" y="4306888"/>
            <a:ext cx="573087" cy="103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41" name="Picture 14" descr="VideoTapes"/>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962400" y="5208588"/>
            <a:ext cx="812800" cy="59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42" name="Picture 15" descr="hi8tapes"/>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570663" y="3505200"/>
            <a:ext cx="587375" cy="50482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22543" name="Picture 16" descr="dat"/>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200400" y="4598988"/>
            <a:ext cx="735013" cy="798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44" name="Picture 17" descr="floppies"/>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867400" y="2770188"/>
            <a:ext cx="958850" cy="781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45" name="Picture 18" descr="record"/>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376613" y="3036888"/>
            <a:ext cx="512762"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46" name="Picture 19" descr="hard_disk"/>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038600" y="2693988"/>
            <a:ext cx="658813" cy="719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47" name="Picture 20" descr="whitecddblogo"/>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843088" y="2770188"/>
            <a:ext cx="588962"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48" name="Picture 21" descr="cat5"/>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481263" y="2770188"/>
            <a:ext cx="814387" cy="868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49" name="Picture 22" descr="wifi_logo"/>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257800" y="2617788"/>
            <a:ext cx="577850" cy="2794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22550" name="Picture 23" descr="WIFIRL"/>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5105400" y="2922588"/>
            <a:ext cx="741363" cy="593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51" name="Picture 24" descr="firewir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5867400" y="4598988"/>
            <a:ext cx="7080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52" name="Picture 25" descr="USB_2_&amp;_Scsi_logo"/>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3048000" y="3608388"/>
            <a:ext cx="727075" cy="385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53" name="Picture 26" descr="sony_dcr-pc-110e"/>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7391400" y="2693988"/>
            <a:ext cx="504825" cy="563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54" name="Picture 27" descr="powerShots410"/>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1981200" y="4522788"/>
            <a:ext cx="511175"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55" name="Picture 28" descr="excel"/>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1905000" y="5284788"/>
            <a:ext cx="735013" cy="515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56" name="Picture 29" descr="explore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4572000" y="2084388"/>
            <a:ext cx="728663" cy="592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57" name="Picture 30" descr="quicken"/>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1779588" y="3638550"/>
            <a:ext cx="574675" cy="60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58" name="Picture 31" descr="cf card"/>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1371600" y="4446588"/>
            <a:ext cx="447675"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59" name="Picture 32" descr="flash drive"/>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7391400" y="3836988"/>
            <a:ext cx="703263" cy="735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60" name="Picture 33" descr="creative_zen"/>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5867400" y="2160588"/>
            <a:ext cx="6858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61" name="Picture 34" descr="gameBoy"/>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3657600" y="2084388"/>
            <a:ext cx="585788" cy="50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62" name="Picture 35" descr="spotWatch"/>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6781800" y="2389188"/>
            <a:ext cx="390525" cy="63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63" name="Picture 36" descr="treo600"/>
          <p:cNvPicPr>
            <a:picLocks noChangeAspect="1" noChangeArrowheads="1"/>
          </p:cNvPicPr>
          <p:nvPr/>
        </p:nvPicPr>
        <p:blipFill>
          <a:blip r:embed="rId32" cstate="print">
            <a:extLst>
              <a:ext uri="{28A0092B-C50C-407E-A947-70E740481C1C}">
                <a14:useLocalDpi xmlns:a14="http://schemas.microsoft.com/office/drawing/2010/main" val="0"/>
              </a:ext>
            </a:extLst>
          </a:blip>
          <a:srcRect/>
          <a:stretch>
            <a:fillRect/>
          </a:stretch>
        </p:blipFill>
        <p:spPr bwMode="auto">
          <a:xfrm>
            <a:off x="2819400" y="2312988"/>
            <a:ext cx="638175" cy="68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64" name="Picture 37" descr="AIBO"/>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1143000" y="3608388"/>
            <a:ext cx="584200" cy="63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65" name="Picture 38" descr="HomePlug"/>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7315200" y="3303588"/>
            <a:ext cx="827088" cy="50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66" name="Picture 39" descr="wimax_logo_1"/>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8077200" y="2389188"/>
            <a:ext cx="7239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67" name="Picture 40" descr="zigbee"/>
          <p:cNvPicPr>
            <a:picLocks noChangeAspect="1" noChangeArrowheads="1"/>
          </p:cNvPicPr>
          <p:nvPr/>
        </p:nvPicPr>
        <p:blipFill>
          <a:blip r:embed="rId36" cstate="print">
            <a:extLst>
              <a:ext uri="{28A0092B-C50C-407E-A947-70E740481C1C}">
                <a14:useLocalDpi xmlns:a14="http://schemas.microsoft.com/office/drawing/2010/main" val="0"/>
              </a:ext>
            </a:extLst>
          </a:blip>
          <a:srcRect/>
          <a:stretch>
            <a:fillRect/>
          </a:stretch>
        </p:blipFill>
        <p:spPr bwMode="auto">
          <a:xfrm>
            <a:off x="8153400" y="2922588"/>
            <a:ext cx="776288" cy="21272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22568" name="Picture 41" descr="uddi_logo2"/>
          <p:cNvPicPr>
            <a:picLocks noChangeAspect="1" noChangeArrowheads="1"/>
          </p:cNvPicPr>
          <p:nvPr/>
        </p:nvPicPr>
        <p:blipFill>
          <a:blip r:embed="rId37">
            <a:extLst>
              <a:ext uri="{28A0092B-C50C-407E-A947-70E740481C1C}">
                <a14:useLocalDpi xmlns:a14="http://schemas.microsoft.com/office/drawing/2010/main" val="0"/>
              </a:ext>
            </a:extLst>
          </a:blip>
          <a:srcRect/>
          <a:stretch>
            <a:fillRect/>
          </a:stretch>
        </p:blipFill>
        <p:spPr bwMode="auto">
          <a:xfrm>
            <a:off x="1219200" y="2846388"/>
            <a:ext cx="496888"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69" name="Picture 42" descr="home theater"/>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8153400" y="4675188"/>
            <a:ext cx="831850" cy="566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70" name="Picture 43" descr="speakers"/>
          <p:cNvPicPr>
            <a:picLocks noChangeAspect="1" noChangeArrowheads="1"/>
          </p:cNvPicPr>
          <p:nvPr/>
        </p:nvPicPr>
        <p:blipFill>
          <a:blip r:embed="rId39">
            <a:extLst>
              <a:ext uri="{28A0092B-C50C-407E-A947-70E740481C1C}">
                <a14:useLocalDpi xmlns:a14="http://schemas.microsoft.com/office/drawing/2010/main" val="0"/>
              </a:ext>
            </a:extLst>
          </a:blip>
          <a:srcRect/>
          <a:stretch>
            <a:fillRect/>
          </a:stretch>
        </p:blipFill>
        <p:spPr bwMode="auto">
          <a:xfrm>
            <a:off x="7467600" y="5208588"/>
            <a:ext cx="600075"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71" name="Picture 44" descr="tv"/>
          <p:cNvPicPr>
            <a:picLocks noChangeAspect="1" noChangeArrowheads="1"/>
          </p:cNvPicPr>
          <p:nvPr/>
        </p:nvPicPr>
        <p:blipFill>
          <a:blip r:embed="rId40">
            <a:extLst>
              <a:ext uri="{28A0092B-C50C-407E-A947-70E740481C1C}">
                <a14:useLocalDpi xmlns:a14="http://schemas.microsoft.com/office/drawing/2010/main" val="0"/>
              </a:ext>
            </a:extLst>
          </a:blip>
          <a:srcRect/>
          <a:stretch>
            <a:fillRect/>
          </a:stretch>
        </p:blipFill>
        <p:spPr bwMode="auto">
          <a:xfrm>
            <a:off x="8229600" y="3836988"/>
            <a:ext cx="692150" cy="735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72" name="Picture 45" descr="xbox_console_255"/>
          <p:cNvPicPr>
            <a:picLocks noChangeAspect="1" noChangeArrowheads="1"/>
          </p:cNvPicPr>
          <p:nvPr/>
        </p:nvPicPr>
        <p:blipFill>
          <a:blip r:embed="rId41">
            <a:extLst>
              <a:ext uri="{28A0092B-C50C-407E-A947-70E740481C1C}">
                <a14:useLocalDpi xmlns:a14="http://schemas.microsoft.com/office/drawing/2010/main" val="0"/>
              </a:ext>
            </a:extLst>
          </a:blip>
          <a:srcRect/>
          <a:stretch>
            <a:fillRect/>
          </a:stretch>
        </p:blipFill>
        <p:spPr bwMode="auto">
          <a:xfrm>
            <a:off x="685800" y="4141788"/>
            <a:ext cx="619125" cy="661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73" name="Picture 46" descr="cordlessphone"/>
          <p:cNvPicPr>
            <a:picLocks noChangeAspect="1" noChangeArrowheads="1"/>
          </p:cNvPicPr>
          <p:nvPr/>
        </p:nvPicPr>
        <p:blipFill>
          <a:blip r:embed="rId42">
            <a:extLst>
              <a:ext uri="{28A0092B-C50C-407E-A947-70E740481C1C}">
                <a14:useLocalDpi xmlns:a14="http://schemas.microsoft.com/office/drawing/2010/main" val="0"/>
              </a:ext>
            </a:extLst>
          </a:blip>
          <a:srcRect/>
          <a:stretch>
            <a:fillRect/>
          </a:stretch>
        </p:blipFill>
        <p:spPr bwMode="auto">
          <a:xfrm>
            <a:off x="8229600" y="3151188"/>
            <a:ext cx="563563" cy="661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74" name="Picture 47" descr="controler"/>
          <p:cNvPicPr>
            <a:picLocks noChangeAspect="1" noChangeArrowheads="1"/>
          </p:cNvPicPr>
          <p:nvPr/>
        </p:nvPicPr>
        <p:blipFill>
          <a:blip r:embed="rId43">
            <a:extLst>
              <a:ext uri="{28A0092B-C50C-407E-A947-70E740481C1C}">
                <a14:useLocalDpi xmlns:a14="http://schemas.microsoft.com/office/drawing/2010/main" val="0"/>
              </a:ext>
            </a:extLst>
          </a:blip>
          <a:srcRect/>
          <a:stretch>
            <a:fillRect/>
          </a:stretch>
        </p:blipFill>
        <p:spPr bwMode="auto">
          <a:xfrm>
            <a:off x="76200" y="2693988"/>
            <a:ext cx="706438" cy="50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75" name="Picture 48" descr="downview-smokedetector"/>
          <p:cNvPicPr>
            <a:picLocks noChangeAspect="1" noChangeArrowheads="1"/>
          </p:cNvPicPr>
          <p:nvPr/>
        </p:nvPicPr>
        <p:blipFill>
          <a:blip r:embed="rId44">
            <a:extLst>
              <a:ext uri="{28A0092B-C50C-407E-A947-70E740481C1C}">
                <a14:useLocalDpi xmlns:a14="http://schemas.microsoft.com/office/drawing/2010/main" val="0"/>
              </a:ext>
            </a:extLst>
          </a:blip>
          <a:srcRect/>
          <a:stretch>
            <a:fillRect/>
          </a:stretch>
        </p:blipFill>
        <p:spPr bwMode="auto">
          <a:xfrm>
            <a:off x="2133600" y="2160588"/>
            <a:ext cx="533400"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76" name="Picture 49" descr="MICA-Family"/>
          <p:cNvPicPr>
            <a:picLocks noChangeAspect="1" noChangeArrowheads="1"/>
          </p:cNvPicPr>
          <p:nvPr/>
        </p:nvPicPr>
        <p:blipFill>
          <a:blip r:embed="rId45">
            <a:extLst>
              <a:ext uri="{28A0092B-C50C-407E-A947-70E740481C1C}">
                <a14:useLocalDpi xmlns:a14="http://schemas.microsoft.com/office/drawing/2010/main" val="0"/>
              </a:ext>
            </a:extLst>
          </a:blip>
          <a:srcRect/>
          <a:stretch>
            <a:fillRect/>
          </a:stretch>
        </p:blipFill>
        <p:spPr bwMode="auto">
          <a:xfrm>
            <a:off x="76200" y="1931988"/>
            <a:ext cx="914400" cy="746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77" name="Picture 50" descr="xx20a_vr36a"/>
          <p:cNvPicPr>
            <a:picLocks noChangeAspect="1" noChangeArrowheads="1"/>
          </p:cNvPicPr>
          <p:nvPr/>
        </p:nvPicPr>
        <p:blipFill>
          <a:blip r:embed="rId46">
            <a:extLst>
              <a:ext uri="{28A0092B-C50C-407E-A947-70E740481C1C}">
                <a14:useLocalDpi xmlns:a14="http://schemas.microsoft.com/office/drawing/2010/main" val="0"/>
              </a:ext>
            </a:extLst>
          </a:blip>
          <a:srcRect/>
          <a:stretch>
            <a:fillRect/>
          </a:stretch>
        </p:blipFill>
        <p:spPr bwMode="auto">
          <a:xfrm>
            <a:off x="1143000" y="1855788"/>
            <a:ext cx="577850" cy="769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78" name="Picture 51" descr="boschWasher"/>
          <p:cNvPicPr>
            <a:picLocks noChangeAspect="1" noChangeArrowheads="1"/>
          </p:cNvPicPr>
          <p:nvPr/>
        </p:nvPicPr>
        <p:blipFill>
          <a:blip r:embed="rId47">
            <a:extLst>
              <a:ext uri="{28A0092B-C50C-407E-A947-70E740481C1C}">
                <a14:useLocalDpi xmlns:a14="http://schemas.microsoft.com/office/drawing/2010/main" val="0"/>
              </a:ext>
            </a:extLst>
          </a:blip>
          <a:srcRect/>
          <a:stretch>
            <a:fillRect/>
          </a:stretch>
        </p:blipFill>
        <p:spPr bwMode="auto">
          <a:xfrm>
            <a:off x="1219200" y="5132388"/>
            <a:ext cx="48895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79" name="Picture 52" descr="furnace"/>
          <p:cNvPicPr>
            <a:picLocks noChangeAspect="1" noChangeArrowheads="1"/>
          </p:cNvPicPr>
          <p:nvPr/>
        </p:nvPicPr>
        <p:blipFill>
          <a:blip r:embed="rId48">
            <a:extLst>
              <a:ext uri="{28A0092B-C50C-407E-A947-70E740481C1C}">
                <a14:useLocalDpi xmlns:a14="http://schemas.microsoft.com/office/drawing/2010/main" val="0"/>
              </a:ext>
            </a:extLst>
          </a:blip>
          <a:srcRect/>
          <a:stretch>
            <a:fillRect/>
          </a:stretch>
        </p:blipFill>
        <p:spPr bwMode="auto">
          <a:xfrm>
            <a:off x="228600" y="3989388"/>
            <a:ext cx="347663" cy="64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80" name="Picture 53" descr="LG Fridge"/>
          <p:cNvPicPr>
            <a:picLocks noChangeAspect="1" noChangeArrowheads="1"/>
          </p:cNvPicPr>
          <p:nvPr/>
        </p:nvPicPr>
        <p:blipFill>
          <a:blip r:embed="rId49">
            <a:extLst>
              <a:ext uri="{28A0092B-C50C-407E-A947-70E740481C1C}">
                <a14:useLocalDpi xmlns:a14="http://schemas.microsoft.com/office/drawing/2010/main" val="0"/>
              </a:ext>
            </a:extLst>
          </a:blip>
          <a:srcRect/>
          <a:stretch>
            <a:fillRect/>
          </a:stretch>
        </p:blipFill>
        <p:spPr bwMode="auto">
          <a:xfrm>
            <a:off x="533400" y="5056188"/>
            <a:ext cx="685800" cy="655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81" name="Picture 54" descr="microwaveoven"/>
          <p:cNvPicPr>
            <a:picLocks noChangeAspect="1" noChangeArrowheads="1"/>
          </p:cNvPicPr>
          <p:nvPr/>
        </p:nvPicPr>
        <p:blipFill>
          <a:blip r:embed="rId50">
            <a:extLst>
              <a:ext uri="{28A0092B-C50C-407E-A947-70E740481C1C}">
                <a14:useLocalDpi xmlns:a14="http://schemas.microsoft.com/office/drawing/2010/main" val="0"/>
              </a:ext>
            </a:extLst>
          </a:blip>
          <a:srcRect/>
          <a:stretch>
            <a:fillRect/>
          </a:stretch>
        </p:blipFill>
        <p:spPr bwMode="auto">
          <a:xfrm>
            <a:off x="76200" y="3379788"/>
            <a:ext cx="549275"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82" name="Picture 55" descr="Tanita"/>
          <p:cNvPicPr>
            <a:picLocks noChangeAspect="1" noChangeArrowheads="1"/>
          </p:cNvPicPr>
          <p:nvPr/>
        </p:nvPicPr>
        <p:blipFill>
          <a:blip r:embed="rId51">
            <a:extLst>
              <a:ext uri="{28A0092B-C50C-407E-A947-70E740481C1C}">
                <a14:useLocalDpi xmlns:a14="http://schemas.microsoft.com/office/drawing/2010/main" val="0"/>
              </a:ext>
            </a:extLst>
          </a:blip>
          <a:srcRect/>
          <a:stretch>
            <a:fillRect/>
          </a:stretch>
        </p:blipFill>
        <p:spPr bwMode="auto">
          <a:xfrm>
            <a:off x="76200" y="4751388"/>
            <a:ext cx="465138"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83" name="Picture 56" descr="toaster"/>
          <p:cNvPicPr>
            <a:picLocks noChangeAspect="1" noChangeArrowheads="1"/>
          </p:cNvPicPr>
          <p:nvPr/>
        </p:nvPicPr>
        <p:blipFill>
          <a:blip r:embed="rId52">
            <a:extLst>
              <a:ext uri="{28A0092B-C50C-407E-A947-70E740481C1C}">
                <a14:useLocalDpi xmlns:a14="http://schemas.microsoft.com/office/drawing/2010/main" val="0"/>
              </a:ext>
            </a:extLst>
          </a:blip>
          <a:srcRect/>
          <a:stretch>
            <a:fillRect/>
          </a:stretch>
        </p:blipFill>
        <p:spPr bwMode="auto">
          <a:xfrm>
            <a:off x="3048000" y="5284788"/>
            <a:ext cx="533400"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84" name="Picture 57" descr="toilet"/>
          <p:cNvPicPr>
            <a:picLocks noChangeAspect="1" noChangeArrowheads="1"/>
          </p:cNvPicPr>
          <p:nvPr/>
        </p:nvPicPr>
        <p:blipFill>
          <a:blip r:embed="rId53">
            <a:extLst>
              <a:ext uri="{28A0092B-C50C-407E-A947-70E740481C1C}">
                <a14:useLocalDpi xmlns:a14="http://schemas.microsoft.com/office/drawing/2010/main" val="0"/>
              </a:ext>
            </a:extLst>
          </a:blip>
          <a:srcRect/>
          <a:stretch>
            <a:fillRect/>
          </a:stretch>
        </p:blipFill>
        <p:spPr bwMode="auto">
          <a:xfrm>
            <a:off x="762000" y="3379788"/>
            <a:ext cx="455613"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85" name="Picture 58" descr="tivo"/>
          <p:cNvPicPr>
            <a:picLocks noChangeAspect="1" noChangeArrowheads="1"/>
          </p:cNvPicPr>
          <p:nvPr/>
        </p:nvPicPr>
        <p:blipFill>
          <a:blip r:embed="rId54">
            <a:extLst>
              <a:ext uri="{28A0092B-C50C-407E-A947-70E740481C1C}">
                <a14:useLocalDpi xmlns:a14="http://schemas.microsoft.com/office/drawing/2010/main" val="0"/>
              </a:ext>
            </a:extLst>
          </a:blip>
          <a:srcRect/>
          <a:stretch>
            <a:fillRect/>
          </a:stretch>
        </p:blipFill>
        <p:spPr bwMode="auto">
          <a:xfrm>
            <a:off x="7315200" y="4522788"/>
            <a:ext cx="425450" cy="65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86" name="Line 59"/>
          <p:cNvSpPr>
            <a:spLocks noChangeShapeType="1"/>
          </p:cNvSpPr>
          <p:nvPr/>
        </p:nvSpPr>
        <p:spPr bwMode="auto">
          <a:xfrm>
            <a:off x="1066800" y="2770188"/>
            <a:ext cx="4114800" cy="2438400"/>
          </a:xfrm>
          <a:prstGeom prst="line">
            <a:avLst/>
          </a:prstGeom>
          <a:noFill/>
          <a:ln w="9525">
            <a:solidFill>
              <a:schemeClr val="bg2"/>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2587" name="Line 60"/>
          <p:cNvSpPr>
            <a:spLocks noChangeShapeType="1"/>
          </p:cNvSpPr>
          <p:nvPr/>
        </p:nvSpPr>
        <p:spPr bwMode="auto">
          <a:xfrm flipH="1">
            <a:off x="3048000" y="3532188"/>
            <a:ext cx="1143000" cy="533400"/>
          </a:xfrm>
          <a:prstGeom prst="line">
            <a:avLst/>
          </a:prstGeom>
          <a:noFill/>
          <a:ln w="9525">
            <a:solidFill>
              <a:schemeClr val="bg2"/>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2588" name="Line 61"/>
          <p:cNvSpPr>
            <a:spLocks noChangeShapeType="1"/>
          </p:cNvSpPr>
          <p:nvPr/>
        </p:nvSpPr>
        <p:spPr bwMode="auto">
          <a:xfrm>
            <a:off x="1295400" y="4294188"/>
            <a:ext cx="1447800"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589" name="Line 62"/>
          <p:cNvSpPr>
            <a:spLocks noChangeShapeType="1"/>
          </p:cNvSpPr>
          <p:nvPr/>
        </p:nvSpPr>
        <p:spPr bwMode="auto">
          <a:xfrm flipH="1" flipV="1">
            <a:off x="3048000" y="4370388"/>
            <a:ext cx="2057400" cy="838200"/>
          </a:xfrm>
          <a:prstGeom prst="line">
            <a:avLst/>
          </a:prstGeom>
          <a:noFill/>
          <a:ln w="9525">
            <a:solidFill>
              <a:schemeClr val="bg2"/>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2590" name="Line 63"/>
          <p:cNvSpPr>
            <a:spLocks noChangeShapeType="1"/>
          </p:cNvSpPr>
          <p:nvPr/>
        </p:nvSpPr>
        <p:spPr bwMode="auto">
          <a:xfrm flipH="1" flipV="1">
            <a:off x="6248400" y="4370388"/>
            <a:ext cx="76200" cy="914400"/>
          </a:xfrm>
          <a:prstGeom prst="line">
            <a:avLst/>
          </a:prstGeom>
          <a:noFill/>
          <a:ln w="9525">
            <a:solidFill>
              <a:schemeClr val="bg2"/>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2591" name="Line 64"/>
          <p:cNvSpPr>
            <a:spLocks noChangeShapeType="1"/>
          </p:cNvSpPr>
          <p:nvPr/>
        </p:nvSpPr>
        <p:spPr bwMode="auto">
          <a:xfrm flipH="1">
            <a:off x="5562600" y="4446588"/>
            <a:ext cx="609600" cy="685800"/>
          </a:xfrm>
          <a:prstGeom prst="line">
            <a:avLst/>
          </a:prstGeom>
          <a:noFill/>
          <a:ln w="9525">
            <a:solidFill>
              <a:schemeClr val="bg2"/>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2592" name="Line 65"/>
          <p:cNvSpPr>
            <a:spLocks noChangeShapeType="1"/>
          </p:cNvSpPr>
          <p:nvPr/>
        </p:nvSpPr>
        <p:spPr bwMode="auto">
          <a:xfrm flipH="1">
            <a:off x="6477000" y="3074988"/>
            <a:ext cx="914400" cy="2133600"/>
          </a:xfrm>
          <a:prstGeom prst="line">
            <a:avLst/>
          </a:prstGeom>
          <a:noFill/>
          <a:ln w="9525">
            <a:solidFill>
              <a:schemeClr val="bg2"/>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2593" name="Line 66"/>
          <p:cNvSpPr>
            <a:spLocks noChangeShapeType="1"/>
          </p:cNvSpPr>
          <p:nvPr/>
        </p:nvSpPr>
        <p:spPr bwMode="auto">
          <a:xfrm>
            <a:off x="609600" y="4598988"/>
            <a:ext cx="304800" cy="533400"/>
          </a:xfrm>
          <a:prstGeom prst="line">
            <a:avLst/>
          </a:prstGeom>
          <a:noFill/>
          <a:ln w="9525">
            <a:solidFill>
              <a:schemeClr val="bg2"/>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2594" name="Line 67"/>
          <p:cNvSpPr>
            <a:spLocks noChangeShapeType="1"/>
          </p:cNvSpPr>
          <p:nvPr/>
        </p:nvSpPr>
        <p:spPr bwMode="auto">
          <a:xfrm flipH="1">
            <a:off x="533400" y="2693988"/>
            <a:ext cx="304800" cy="1295400"/>
          </a:xfrm>
          <a:prstGeom prst="line">
            <a:avLst/>
          </a:prstGeom>
          <a:noFill/>
          <a:ln w="9525">
            <a:solidFill>
              <a:schemeClr val="bg2"/>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2595" name="Line 68"/>
          <p:cNvSpPr>
            <a:spLocks noChangeShapeType="1"/>
          </p:cNvSpPr>
          <p:nvPr/>
        </p:nvSpPr>
        <p:spPr bwMode="auto">
          <a:xfrm>
            <a:off x="762000" y="3151188"/>
            <a:ext cx="1828800" cy="609600"/>
          </a:xfrm>
          <a:prstGeom prst="line">
            <a:avLst/>
          </a:prstGeom>
          <a:noFill/>
          <a:ln w="9525">
            <a:solidFill>
              <a:schemeClr val="bg2"/>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2596" name="Line 69"/>
          <p:cNvSpPr>
            <a:spLocks noChangeShapeType="1"/>
          </p:cNvSpPr>
          <p:nvPr/>
        </p:nvSpPr>
        <p:spPr bwMode="auto">
          <a:xfrm flipH="1">
            <a:off x="2819400" y="2998788"/>
            <a:ext cx="381000" cy="1524000"/>
          </a:xfrm>
          <a:prstGeom prst="line">
            <a:avLst/>
          </a:prstGeom>
          <a:noFill/>
          <a:ln w="9525">
            <a:solidFill>
              <a:schemeClr val="bg2"/>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2597" name="Line 70"/>
          <p:cNvSpPr>
            <a:spLocks noChangeShapeType="1"/>
          </p:cNvSpPr>
          <p:nvPr/>
        </p:nvSpPr>
        <p:spPr bwMode="auto">
          <a:xfrm>
            <a:off x="6477000" y="2541588"/>
            <a:ext cx="304800" cy="228600"/>
          </a:xfrm>
          <a:prstGeom prst="line">
            <a:avLst/>
          </a:prstGeom>
          <a:noFill/>
          <a:ln w="9525">
            <a:solidFill>
              <a:schemeClr val="bg2"/>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2598" name="Line 71"/>
          <p:cNvSpPr>
            <a:spLocks noChangeShapeType="1"/>
          </p:cNvSpPr>
          <p:nvPr/>
        </p:nvSpPr>
        <p:spPr bwMode="auto">
          <a:xfrm flipH="1">
            <a:off x="6400800" y="3379788"/>
            <a:ext cx="1752600" cy="609600"/>
          </a:xfrm>
          <a:prstGeom prst="line">
            <a:avLst/>
          </a:prstGeom>
          <a:noFill/>
          <a:ln w="9525">
            <a:solidFill>
              <a:schemeClr val="bg2"/>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2599" name="Line 72"/>
          <p:cNvSpPr>
            <a:spLocks noChangeShapeType="1"/>
          </p:cNvSpPr>
          <p:nvPr/>
        </p:nvSpPr>
        <p:spPr bwMode="auto">
          <a:xfrm flipH="1">
            <a:off x="8382000" y="4370388"/>
            <a:ext cx="152400" cy="38100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600" name="Line 73"/>
          <p:cNvSpPr>
            <a:spLocks noChangeShapeType="1"/>
          </p:cNvSpPr>
          <p:nvPr/>
        </p:nvSpPr>
        <p:spPr bwMode="auto">
          <a:xfrm flipH="1">
            <a:off x="5715000" y="3760788"/>
            <a:ext cx="2514600" cy="1524000"/>
          </a:xfrm>
          <a:prstGeom prst="line">
            <a:avLst/>
          </a:prstGeom>
          <a:noFill/>
          <a:ln w="9525">
            <a:solidFill>
              <a:schemeClr val="bg2"/>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2601" name="Line 74"/>
          <p:cNvSpPr>
            <a:spLocks noChangeShapeType="1"/>
          </p:cNvSpPr>
          <p:nvPr/>
        </p:nvSpPr>
        <p:spPr bwMode="auto">
          <a:xfrm>
            <a:off x="1143000" y="2465388"/>
            <a:ext cx="990600" cy="0"/>
          </a:xfrm>
          <a:prstGeom prst="line">
            <a:avLst/>
          </a:prstGeom>
          <a:noFill/>
          <a:ln w="9525">
            <a:solidFill>
              <a:schemeClr val="bg2"/>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2602" name="Line 75"/>
          <p:cNvSpPr>
            <a:spLocks noChangeShapeType="1"/>
          </p:cNvSpPr>
          <p:nvPr/>
        </p:nvSpPr>
        <p:spPr bwMode="auto">
          <a:xfrm flipH="1" flipV="1">
            <a:off x="533400" y="3227388"/>
            <a:ext cx="762000" cy="1981200"/>
          </a:xfrm>
          <a:prstGeom prst="line">
            <a:avLst/>
          </a:prstGeom>
          <a:noFill/>
          <a:ln w="9525">
            <a:solidFill>
              <a:schemeClr val="bg2"/>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2603" name="Line 76"/>
          <p:cNvSpPr>
            <a:spLocks noChangeShapeType="1"/>
          </p:cNvSpPr>
          <p:nvPr/>
        </p:nvSpPr>
        <p:spPr bwMode="auto">
          <a:xfrm flipV="1">
            <a:off x="1143000" y="2541588"/>
            <a:ext cx="381000" cy="914400"/>
          </a:xfrm>
          <a:prstGeom prst="line">
            <a:avLst/>
          </a:prstGeom>
          <a:noFill/>
          <a:ln w="9525">
            <a:solidFill>
              <a:schemeClr val="bg2"/>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2604" name="Line 77"/>
          <p:cNvSpPr>
            <a:spLocks noChangeShapeType="1"/>
          </p:cNvSpPr>
          <p:nvPr/>
        </p:nvSpPr>
        <p:spPr bwMode="auto">
          <a:xfrm>
            <a:off x="2514600" y="4751388"/>
            <a:ext cx="152400" cy="0"/>
          </a:xfrm>
          <a:prstGeom prst="line">
            <a:avLst/>
          </a:prstGeom>
          <a:noFill/>
          <a:ln w="9525">
            <a:solidFill>
              <a:schemeClr val="bg2"/>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2605" name="Line 78"/>
          <p:cNvSpPr>
            <a:spLocks noChangeShapeType="1"/>
          </p:cNvSpPr>
          <p:nvPr/>
        </p:nvSpPr>
        <p:spPr bwMode="auto">
          <a:xfrm flipV="1">
            <a:off x="2362200" y="2617788"/>
            <a:ext cx="609600" cy="1905000"/>
          </a:xfrm>
          <a:prstGeom prst="line">
            <a:avLst/>
          </a:prstGeom>
          <a:noFill/>
          <a:ln w="9525">
            <a:solidFill>
              <a:schemeClr val="bg2"/>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2606" name="Line 79"/>
          <p:cNvSpPr>
            <a:spLocks noChangeShapeType="1"/>
          </p:cNvSpPr>
          <p:nvPr/>
        </p:nvSpPr>
        <p:spPr bwMode="auto">
          <a:xfrm>
            <a:off x="3886200" y="2617788"/>
            <a:ext cx="304800" cy="304800"/>
          </a:xfrm>
          <a:prstGeom prst="line">
            <a:avLst/>
          </a:prstGeom>
          <a:noFill/>
          <a:ln w="9525">
            <a:solidFill>
              <a:schemeClr val="bg2"/>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2607" name="Line 80"/>
          <p:cNvSpPr>
            <a:spLocks noChangeShapeType="1"/>
          </p:cNvSpPr>
          <p:nvPr/>
        </p:nvSpPr>
        <p:spPr bwMode="auto">
          <a:xfrm flipV="1">
            <a:off x="7848600" y="4370388"/>
            <a:ext cx="609600" cy="762000"/>
          </a:xfrm>
          <a:prstGeom prst="line">
            <a:avLst/>
          </a:prstGeom>
          <a:noFill/>
          <a:ln w="9525">
            <a:solidFill>
              <a:schemeClr val="bg2"/>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2608" name="Line 81"/>
          <p:cNvSpPr>
            <a:spLocks noChangeShapeType="1"/>
          </p:cNvSpPr>
          <p:nvPr/>
        </p:nvSpPr>
        <p:spPr bwMode="auto">
          <a:xfrm flipH="1" flipV="1">
            <a:off x="6629400" y="5513388"/>
            <a:ext cx="838200" cy="76200"/>
          </a:xfrm>
          <a:prstGeom prst="line">
            <a:avLst/>
          </a:prstGeom>
          <a:noFill/>
          <a:ln w="9525">
            <a:solidFill>
              <a:schemeClr val="bg2"/>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2609" name="Line 82"/>
          <p:cNvSpPr>
            <a:spLocks noChangeShapeType="1"/>
          </p:cNvSpPr>
          <p:nvPr/>
        </p:nvSpPr>
        <p:spPr bwMode="auto">
          <a:xfrm flipV="1">
            <a:off x="8153400" y="5284788"/>
            <a:ext cx="304800" cy="152400"/>
          </a:xfrm>
          <a:prstGeom prst="line">
            <a:avLst/>
          </a:prstGeom>
          <a:noFill/>
          <a:ln w="9525">
            <a:solidFill>
              <a:schemeClr val="bg2"/>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2610" name="Line 83"/>
          <p:cNvSpPr>
            <a:spLocks noChangeShapeType="1"/>
          </p:cNvSpPr>
          <p:nvPr/>
        </p:nvSpPr>
        <p:spPr bwMode="auto">
          <a:xfrm flipV="1">
            <a:off x="7696200" y="4446588"/>
            <a:ext cx="457200" cy="304800"/>
          </a:xfrm>
          <a:prstGeom prst="line">
            <a:avLst/>
          </a:prstGeom>
          <a:noFill/>
          <a:ln w="9525">
            <a:solidFill>
              <a:schemeClr val="bg2"/>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2611" name="Line 84"/>
          <p:cNvSpPr>
            <a:spLocks noChangeShapeType="1"/>
          </p:cNvSpPr>
          <p:nvPr/>
        </p:nvSpPr>
        <p:spPr bwMode="auto">
          <a:xfrm flipV="1">
            <a:off x="3276600" y="2465388"/>
            <a:ext cx="381000" cy="228600"/>
          </a:xfrm>
          <a:prstGeom prst="line">
            <a:avLst/>
          </a:prstGeom>
          <a:noFill/>
          <a:ln w="9525">
            <a:solidFill>
              <a:schemeClr val="bg2"/>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2612" name="Line 85"/>
          <p:cNvSpPr>
            <a:spLocks noChangeShapeType="1"/>
          </p:cNvSpPr>
          <p:nvPr/>
        </p:nvSpPr>
        <p:spPr bwMode="auto">
          <a:xfrm flipH="1">
            <a:off x="6629400" y="4370388"/>
            <a:ext cx="1066800" cy="1066800"/>
          </a:xfrm>
          <a:prstGeom prst="line">
            <a:avLst/>
          </a:prstGeom>
          <a:noFill/>
          <a:ln w="9525">
            <a:solidFill>
              <a:schemeClr val="bg2"/>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2613" name="Line 86"/>
          <p:cNvSpPr>
            <a:spLocks noChangeShapeType="1"/>
          </p:cNvSpPr>
          <p:nvPr/>
        </p:nvSpPr>
        <p:spPr bwMode="auto">
          <a:xfrm flipH="1" flipV="1">
            <a:off x="3048000" y="4446588"/>
            <a:ext cx="152400" cy="838200"/>
          </a:xfrm>
          <a:prstGeom prst="line">
            <a:avLst/>
          </a:prstGeom>
          <a:noFill/>
          <a:ln w="9525">
            <a:solidFill>
              <a:schemeClr val="bg2"/>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2614" name="Line 87"/>
          <p:cNvSpPr>
            <a:spLocks noChangeShapeType="1"/>
          </p:cNvSpPr>
          <p:nvPr/>
        </p:nvSpPr>
        <p:spPr bwMode="auto">
          <a:xfrm>
            <a:off x="6096000" y="2617788"/>
            <a:ext cx="0" cy="1143000"/>
          </a:xfrm>
          <a:prstGeom prst="line">
            <a:avLst/>
          </a:prstGeom>
          <a:noFill/>
          <a:ln w="9525">
            <a:solidFill>
              <a:schemeClr val="bg2"/>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2615" name="Line 88"/>
          <p:cNvSpPr>
            <a:spLocks noChangeShapeType="1"/>
          </p:cNvSpPr>
          <p:nvPr/>
        </p:nvSpPr>
        <p:spPr bwMode="auto">
          <a:xfrm>
            <a:off x="2438400" y="2693988"/>
            <a:ext cx="152400" cy="1066800"/>
          </a:xfrm>
          <a:prstGeom prst="line">
            <a:avLst/>
          </a:prstGeom>
          <a:noFill/>
          <a:ln w="9525">
            <a:solidFill>
              <a:schemeClr val="bg2"/>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2616" name="Line 89"/>
          <p:cNvSpPr>
            <a:spLocks noChangeShapeType="1"/>
          </p:cNvSpPr>
          <p:nvPr/>
        </p:nvSpPr>
        <p:spPr bwMode="auto">
          <a:xfrm flipH="1">
            <a:off x="6400800" y="4141788"/>
            <a:ext cx="990600" cy="0"/>
          </a:xfrm>
          <a:prstGeom prst="line">
            <a:avLst/>
          </a:prstGeom>
          <a:noFill/>
          <a:ln w="9525">
            <a:solidFill>
              <a:schemeClr val="bg2"/>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27"/>
          <p:cNvGrpSpPr>
            <a:grpSpLocks/>
          </p:cNvGrpSpPr>
          <p:nvPr/>
        </p:nvGrpSpPr>
        <p:grpSpPr bwMode="auto">
          <a:xfrm>
            <a:off x="304800" y="3500438"/>
            <a:ext cx="7650163" cy="1728787"/>
            <a:chOff x="304800" y="3276600"/>
            <a:chExt cx="7649718" cy="1909572"/>
          </a:xfrm>
        </p:grpSpPr>
        <p:pic>
          <p:nvPicPr>
            <p:cNvPr id="23568" name="Picture 2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410200" y="3276600"/>
              <a:ext cx="2544318" cy="19095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3569" name="Group 22"/>
            <p:cNvGrpSpPr>
              <a:grpSpLocks/>
            </p:cNvGrpSpPr>
            <p:nvPr/>
          </p:nvGrpSpPr>
          <p:grpSpPr bwMode="auto">
            <a:xfrm>
              <a:off x="304800" y="3276600"/>
              <a:ext cx="5170170" cy="1889760"/>
              <a:chOff x="304800" y="3276600"/>
              <a:chExt cx="5170170" cy="1889760"/>
            </a:xfrm>
          </p:grpSpPr>
          <p:pic>
            <p:nvPicPr>
              <p:cNvPr id="23570" name="Picture 16"/>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04800" y="3276600"/>
                <a:ext cx="2641600" cy="1864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71" name="Picture 14" descr="social_networks.jp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438400" y="3276600"/>
                <a:ext cx="3036570" cy="1889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2" name="Title 1"/>
          <p:cNvSpPr>
            <a:spLocks noGrp="1"/>
          </p:cNvSpPr>
          <p:nvPr>
            <p:ph type="title"/>
          </p:nvPr>
        </p:nvSpPr>
        <p:spPr/>
        <p:txBody>
          <a:bodyPr/>
          <a:lstStyle/>
          <a:p>
            <a:pPr eaLnBrk="1" hangingPunct="1">
              <a:defRPr/>
            </a:pPr>
            <a:r>
              <a:rPr lang="en-US" altLang="zh-CN">
                <a:effectLst>
                  <a:outerShdw blurRad="38100" dist="38100" dir="2700000" algn="tl">
                    <a:srgbClr val="000000"/>
                  </a:outerShdw>
                </a:effectLst>
                <a:latin typeface="Helvetica" pitchFamily="34" charset="0"/>
                <a:cs typeface="Helvetica" pitchFamily="34" charset="0"/>
              </a:rPr>
              <a:t>… Growing …</a:t>
            </a:r>
          </a:p>
        </p:txBody>
      </p:sp>
      <p:sp>
        <p:nvSpPr>
          <p:cNvPr id="3" name="Content Placeholder 2"/>
          <p:cNvSpPr>
            <a:spLocks noGrp="1"/>
          </p:cNvSpPr>
          <p:nvPr>
            <p:ph idx="1"/>
          </p:nvPr>
        </p:nvSpPr>
        <p:spPr>
          <a:xfrm>
            <a:off x="76200" y="1341438"/>
            <a:ext cx="8229600" cy="5472112"/>
          </a:xfrm>
        </p:spPr>
        <p:txBody>
          <a:bodyPr/>
          <a:lstStyle/>
          <a:p>
            <a:pPr eaLnBrk="1" hangingPunct="1"/>
            <a:r>
              <a:rPr lang="en-US" altLang="zh-CN">
                <a:latin typeface="Helvetica" panose="020B0604020202020204" pitchFamily="34" charset="0"/>
                <a:cs typeface="Helvetica" panose="020B0604020202020204" pitchFamily="34" charset="0"/>
              </a:rPr>
              <a:t>More and more devices</a:t>
            </a:r>
          </a:p>
          <a:p>
            <a:pPr eaLnBrk="1" hangingPunct="1"/>
            <a:endParaRPr lang="en-US" altLang="zh-CN">
              <a:latin typeface="Helvetica" panose="020B0604020202020204" pitchFamily="34" charset="0"/>
              <a:cs typeface="Helvetica" panose="020B0604020202020204" pitchFamily="34" charset="0"/>
            </a:endParaRPr>
          </a:p>
          <a:p>
            <a:pPr eaLnBrk="1" hangingPunct="1">
              <a:buFont typeface="Arial" panose="020B0604020202020204" pitchFamily="34" charset="0"/>
              <a:buNone/>
            </a:pPr>
            <a:endParaRPr lang="en-US" altLang="zh-CN">
              <a:latin typeface="Helvetica" panose="020B0604020202020204" pitchFamily="34" charset="0"/>
              <a:cs typeface="Helvetica" panose="020B0604020202020204" pitchFamily="34" charset="0"/>
            </a:endParaRPr>
          </a:p>
          <a:p>
            <a:pPr eaLnBrk="1" hangingPunct="1"/>
            <a:r>
              <a:rPr lang="en-US" altLang="zh-CN">
                <a:latin typeface="Helvetica" panose="020B0604020202020204" pitchFamily="34" charset="0"/>
                <a:cs typeface="Helvetica" panose="020B0604020202020204" pitchFamily="34" charset="0"/>
              </a:rPr>
              <a:t>Connected people</a:t>
            </a:r>
          </a:p>
          <a:p>
            <a:pPr eaLnBrk="1" hangingPunct="1"/>
            <a:endParaRPr lang="en-US" altLang="zh-CN">
              <a:latin typeface="Helvetica" panose="020B0604020202020204" pitchFamily="34" charset="0"/>
              <a:cs typeface="Helvetica" panose="020B0604020202020204" pitchFamily="34" charset="0"/>
            </a:endParaRPr>
          </a:p>
          <a:p>
            <a:pPr eaLnBrk="1" hangingPunct="1"/>
            <a:endParaRPr lang="en-US" altLang="zh-CN">
              <a:latin typeface="Helvetica" panose="020B0604020202020204" pitchFamily="34" charset="0"/>
              <a:cs typeface="Helvetica" panose="020B0604020202020204" pitchFamily="34" charset="0"/>
            </a:endParaRPr>
          </a:p>
          <a:p>
            <a:pPr eaLnBrk="1" hangingPunct="1"/>
            <a:endParaRPr lang="en-US" altLang="zh-CN">
              <a:latin typeface="Helvetica" panose="020B0604020202020204" pitchFamily="34" charset="0"/>
              <a:cs typeface="Helvetica" panose="020B0604020202020204" pitchFamily="34" charset="0"/>
            </a:endParaRPr>
          </a:p>
          <a:p>
            <a:pPr eaLnBrk="1" hangingPunct="1"/>
            <a:r>
              <a:rPr lang="en-US" altLang="zh-CN">
                <a:latin typeface="Helvetica" panose="020B0604020202020204" pitchFamily="34" charset="0"/>
                <a:cs typeface="Helvetica" panose="020B0604020202020204" pitchFamily="34" charset="0"/>
              </a:rPr>
              <a:t>Cheaper and cheaper storage: +50%/year</a:t>
            </a:r>
          </a:p>
        </p:txBody>
      </p:sp>
      <p:sp>
        <p:nvSpPr>
          <p:cNvPr id="23557" name="Slide Number Placeholder 18"/>
          <p:cNvSpPr>
            <a:spLocks noGrp="1"/>
          </p:cNvSpPr>
          <p:nvPr>
            <p:ph type="sldNum" sz="quarter" idx="11"/>
          </p:nvPr>
        </p:nvSpPr>
        <p:spPr>
          <a:xfrm>
            <a:off x="3505200" y="6477000"/>
            <a:ext cx="3733800" cy="304800"/>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sq">
                <a:solidFill>
                  <a:srgbClr val="000000"/>
                </a:solidFill>
                <a:miter lim="800000"/>
                <a:headEnd type="none" w="sm" len="sm"/>
                <a:tailEnd type="none" w="sm" len="sm"/>
              </a14:hiddenLine>
            </a:ext>
          </a:extLst>
        </p:spPr>
        <p:txBody>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lgn="ctr">
              <a:spcBef>
                <a:spcPct val="50000"/>
              </a:spcBef>
              <a:buClrTx/>
              <a:buSzTx/>
              <a:buFontTx/>
              <a:buNone/>
            </a:pPr>
            <a:fld id="{83EEAB2C-AEDD-4EAC-B521-4ACD03F261A6}" type="slidenum">
              <a:rPr lang="en-US" altLang="zh-CN" sz="2400" b="0" smtClean="0">
                <a:solidFill>
                  <a:srgbClr val="FFFFFF"/>
                </a:solidFill>
                <a:latin typeface="Times New Roman" panose="02020603050405020304" pitchFamily="18" charset="0"/>
                <a:ea typeface="宋体" panose="02010600030101010101" pitchFamily="2" charset="-122"/>
              </a:rPr>
              <a:pPr algn="ctr">
                <a:spcBef>
                  <a:spcPct val="50000"/>
                </a:spcBef>
                <a:buClrTx/>
                <a:buSzTx/>
                <a:buFontTx/>
                <a:buNone/>
              </a:pPr>
              <a:t>19</a:t>
            </a:fld>
            <a:endParaRPr lang="en-US" altLang="zh-CN" sz="2400" b="0">
              <a:solidFill>
                <a:srgbClr val="FFFFFF"/>
              </a:solidFill>
              <a:latin typeface="Times New Roman" panose="02020603050405020304" pitchFamily="18" charset="0"/>
              <a:ea typeface="宋体" panose="02010600030101010101" pitchFamily="2" charset="-122"/>
            </a:endParaRPr>
          </a:p>
        </p:txBody>
      </p:sp>
      <p:pic>
        <p:nvPicPr>
          <p:cNvPr id="29" name="Picture 28"/>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505200" y="5661025"/>
            <a:ext cx="1335088" cy="98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 name="Group 4"/>
          <p:cNvGrpSpPr>
            <a:grpSpLocks/>
          </p:cNvGrpSpPr>
          <p:nvPr/>
        </p:nvGrpSpPr>
        <p:grpSpPr bwMode="auto">
          <a:xfrm>
            <a:off x="247650" y="1700213"/>
            <a:ext cx="8480425" cy="1447800"/>
            <a:chOff x="247089" y="1524000"/>
            <a:chExt cx="8481459" cy="1447800"/>
          </a:xfrm>
        </p:grpSpPr>
        <p:grpSp>
          <p:nvGrpSpPr>
            <p:cNvPr id="23562" name="Group 3"/>
            <p:cNvGrpSpPr>
              <a:grpSpLocks/>
            </p:cNvGrpSpPr>
            <p:nvPr/>
          </p:nvGrpSpPr>
          <p:grpSpPr bwMode="auto">
            <a:xfrm>
              <a:off x="247089" y="1524000"/>
              <a:ext cx="5334000" cy="1384300"/>
              <a:chOff x="247089" y="1524000"/>
              <a:chExt cx="5334000" cy="1384300"/>
            </a:xfrm>
          </p:grpSpPr>
          <p:pic>
            <p:nvPicPr>
              <p:cNvPr id="23564" name="Picture 12"/>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4648200" y="1524000"/>
                <a:ext cx="932889"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65" name="Picture 20"/>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247089" y="1600200"/>
                <a:ext cx="1746381" cy="1308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66" name="Picture 21"/>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2353980" y="1828800"/>
                <a:ext cx="1017309"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67" name="Picture 25"/>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3676089" y="1794680"/>
                <a:ext cx="762000" cy="8786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23563" name="Content Placeholder 4"/>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6096000" y="1524000"/>
              <a:ext cx="2632548" cy="144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3560" name="灯片编号占位符 4"/>
          <p:cNvSpPr txBox="1">
            <a:spLocks noGrp="1"/>
          </p:cNvSpPr>
          <p:nvPr/>
        </p:nvSpPr>
        <p:spPr bwMode="auto">
          <a:xfrm>
            <a:off x="8077200" y="6400800"/>
            <a:ext cx="9906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lIns="92075" tIns="46038" rIns="92075" bIns="46038" anchor="ct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eaLnBrk="1" hangingPunct="1">
              <a:spcBef>
                <a:spcPct val="0"/>
              </a:spcBef>
              <a:buClrTx/>
              <a:buSzTx/>
              <a:buFontTx/>
              <a:buNone/>
            </a:pPr>
            <a:fld id="{F165D86F-9439-44A3-AAB0-C1B9C1A43315}" type="slidenum">
              <a:rPr lang="zh-CN" altLang="en-US" sz="2400" b="1">
                <a:solidFill>
                  <a:schemeClr val="accent2"/>
                </a:solidFill>
                <a:latin typeface="Times New Roman" panose="02020603050405020304" pitchFamily="18" charset="0"/>
              </a:rPr>
              <a:pPr eaLnBrk="1" hangingPunct="1">
                <a:spcBef>
                  <a:spcPct val="0"/>
                </a:spcBef>
                <a:buClrTx/>
                <a:buSzTx/>
                <a:buFontTx/>
                <a:buNone/>
              </a:pPr>
              <a:t>19</a:t>
            </a:fld>
            <a:endParaRPr lang="en-US" altLang="zh-CN" sz="2400" b="1">
              <a:solidFill>
                <a:schemeClr val="accent2"/>
              </a:solidFill>
              <a:latin typeface="Times New Roman" panose="02020603050405020304" pitchFamily="18" charset="0"/>
            </a:endParaRPr>
          </a:p>
        </p:txBody>
      </p:sp>
      <p:sp>
        <p:nvSpPr>
          <p:cNvPr id="20" name="日期占位符 3"/>
          <p:cNvSpPr>
            <a:spLocks noGrp="1"/>
          </p:cNvSpPr>
          <p:nvPr>
            <p:ph type="dt" sz="quarter" idx="10"/>
          </p:nvPr>
        </p:nvSpPr>
        <p:spPr/>
        <p:txBody>
          <a:bodyPr/>
          <a:lstStyle/>
          <a:p>
            <a:pPr>
              <a:defRPr/>
            </a:pPr>
            <a:fld id="{4BC8028B-9C7C-4184-8067-F32D2CF004A6}" type="datetime3">
              <a:rPr lang="zh-CN" altLang="en-US"/>
              <a:pPr>
                <a:defRPr/>
              </a:pPr>
              <a:t>2022年9月13日星期二</a:t>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zh-CN" altLang="en-US" dirty="0"/>
              <a:t>提纲</a:t>
            </a:r>
          </a:p>
        </p:txBody>
      </p:sp>
      <p:sp>
        <p:nvSpPr>
          <p:cNvPr id="12291" name="内容占位符 2"/>
          <p:cNvSpPr>
            <a:spLocks noGrp="1"/>
          </p:cNvSpPr>
          <p:nvPr>
            <p:ph idx="1"/>
          </p:nvPr>
        </p:nvSpPr>
        <p:spPr/>
        <p:txBody>
          <a:bodyPr/>
          <a:lstStyle/>
          <a:p>
            <a:pPr>
              <a:lnSpc>
                <a:spcPct val="150000"/>
              </a:lnSpc>
            </a:pPr>
            <a:r>
              <a:rPr lang="zh-CN" altLang="en-US" sz="2800" dirty="0">
                <a:solidFill>
                  <a:srgbClr val="FF0000"/>
                </a:solidFill>
              </a:rPr>
              <a:t>数据库技术发展历史</a:t>
            </a:r>
            <a:endParaRPr lang="en-US" altLang="zh-CN" sz="2800" dirty="0">
              <a:solidFill>
                <a:srgbClr val="FF0000"/>
              </a:solidFill>
            </a:endParaRPr>
          </a:p>
          <a:p>
            <a:pPr>
              <a:lnSpc>
                <a:spcPct val="150000"/>
              </a:lnSpc>
            </a:pPr>
            <a:r>
              <a:rPr lang="en-US" altLang="zh-CN" sz="2800" dirty="0"/>
              <a:t>NoSQL</a:t>
            </a:r>
            <a:r>
              <a:rPr lang="zh-CN" altLang="en-US" sz="2800" dirty="0"/>
              <a:t>在国内的应用</a:t>
            </a:r>
            <a:endParaRPr lang="en-US" altLang="zh-CN" sz="2800" dirty="0"/>
          </a:p>
          <a:p>
            <a:pPr>
              <a:lnSpc>
                <a:spcPct val="150000"/>
              </a:lnSpc>
            </a:pPr>
            <a:r>
              <a:rPr lang="en-US" altLang="zh-CN" sz="2800" dirty="0"/>
              <a:t>NoSQL</a:t>
            </a:r>
            <a:r>
              <a:rPr lang="zh-CN" altLang="en-US" sz="2800" dirty="0"/>
              <a:t>数据库的产生背景</a:t>
            </a:r>
            <a:endParaRPr lang="en-US" altLang="zh-CN" sz="2800" dirty="0"/>
          </a:p>
          <a:p>
            <a:pPr lvl="1">
              <a:lnSpc>
                <a:spcPct val="150000"/>
              </a:lnSpc>
            </a:pPr>
            <a:r>
              <a:rPr lang="zh-CN" altLang="en-US" sz="2400" dirty="0"/>
              <a:t>大数据的兴起及发展</a:t>
            </a:r>
            <a:endParaRPr lang="en-US" altLang="zh-CN" sz="2400" dirty="0"/>
          </a:p>
          <a:p>
            <a:pPr lvl="1">
              <a:lnSpc>
                <a:spcPct val="150000"/>
              </a:lnSpc>
            </a:pPr>
            <a:r>
              <a:rPr lang="zh-CN" altLang="en-US" sz="2400" dirty="0"/>
              <a:t>关系数据库的优势和不足</a:t>
            </a:r>
            <a:endParaRPr lang="en-US" altLang="zh-CN" sz="2400" dirty="0"/>
          </a:p>
          <a:p>
            <a:pPr lvl="1">
              <a:lnSpc>
                <a:spcPct val="150000"/>
              </a:lnSpc>
            </a:pPr>
            <a:r>
              <a:rPr lang="en-US" altLang="zh-CN" sz="2400" dirty="0"/>
              <a:t>NoSQL</a:t>
            </a:r>
            <a:r>
              <a:rPr lang="zh-CN" altLang="en-US" sz="2400" dirty="0"/>
              <a:t>数据库的优势</a:t>
            </a:r>
            <a:endParaRPr lang="en-US" altLang="zh-CN" sz="2400" dirty="0"/>
          </a:p>
          <a:p>
            <a:pPr>
              <a:lnSpc>
                <a:spcPct val="150000"/>
              </a:lnSpc>
            </a:pPr>
            <a:r>
              <a:rPr lang="en-US" altLang="zh-CN" sz="2800" dirty="0"/>
              <a:t>NoSQL</a:t>
            </a:r>
            <a:r>
              <a:rPr lang="zh-CN" altLang="en-US" sz="2800" dirty="0"/>
              <a:t>数据库的种类</a:t>
            </a:r>
            <a:endParaRPr lang="en-US" altLang="zh-CN" sz="2800" dirty="0"/>
          </a:p>
          <a:p>
            <a:pPr>
              <a:lnSpc>
                <a:spcPct val="150000"/>
              </a:lnSpc>
            </a:pPr>
            <a:endParaRPr lang="en-US" altLang="zh-CN" sz="2800" dirty="0"/>
          </a:p>
          <a:p>
            <a:pPr>
              <a:lnSpc>
                <a:spcPct val="150000"/>
              </a:lnSpc>
            </a:pPr>
            <a:endParaRPr lang="en-US" altLang="zh-CN" sz="2800" dirty="0"/>
          </a:p>
          <a:p>
            <a:pPr>
              <a:lnSpc>
                <a:spcPct val="150000"/>
              </a:lnSpc>
            </a:pPr>
            <a:endParaRPr lang="zh-CN" altLang="en-US" sz="2800" dirty="0"/>
          </a:p>
        </p:txBody>
      </p:sp>
      <p:sp>
        <p:nvSpPr>
          <p:cNvPr id="4" name="日期占位符 3"/>
          <p:cNvSpPr>
            <a:spLocks noGrp="1"/>
          </p:cNvSpPr>
          <p:nvPr>
            <p:ph type="dt" sz="quarter" idx="10"/>
          </p:nvPr>
        </p:nvSpPr>
        <p:spPr/>
        <p:txBody>
          <a:bodyPr/>
          <a:lstStyle/>
          <a:p>
            <a:pPr>
              <a:defRPr/>
            </a:pPr>
            <a:fld id="{3809799F-1DE9-4A06-947D-268105C138FD}" type="datetime3">
              <a:rPr lang="zh-CN" altLang="en-US" smtClean="0"/>
              <a:pPr>
                <a:defRPr/>
              </a:pPr>
              <a:t>2022年9月13日星期二</a:t>
            </a:fld>
            <a:endParaRPr lang="en-US" altLang="zh-CN"/>
          </a:p>
        </p:txBody>
      </p:sp>
      <p:sp>
        <p:nvSpPr>
          <p:cNvPr id="12293" name="灯片编号占位符 4"/>
          <p:cNvSpPr>
            <a:spLocks noGrp="1"/>
          </p:cNvSpPr>
          <p:nvPr>
            <p:ph type="sldNum" sz="quarter" idx="1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0"/>
              </a:spcBef>
              <a:buClrTx/>
              <a:buSzTx/>
              <a:buFontTx/>
              <a:buNone/>
            </a:pPr>
            <a:fld id="{CE5BAEBA-2E3C-4DF6-ACCB-D0C41C3A25EF}" type="slidenum">
              <a:rPr lang="zh-CN" altLang="en-US" sz="2400" smtClean="0">
                <a:solidFill>
                  <a:schemeClr val="accent2"/>
                </a:solidFill>
                <a:latin typeface="Times New Roman" panose="02020603050405020304" pitchFamily="18" charset="0"/>
              </a:rPr>
              <a:pPr>
                <a:spcBef>
                  <a:spcPct val="0"/>
                </a:spcBef>
                <a:buClrTx/>
                <a:buSzTx/>
                <a:buFontTx/>
                <a:buNone/>
              </a:pPr>
              <a:t>2</a:t>
            </a:fld>
            <a:endParaRPr lang="en-US" altLang="zh-CN" sz="2400">
              <a:solidFill>
                <a:schemeClr val="accent2"/>
              </a:solidFill>
              <a:latin typeface="Times New Roman" panose="02020603050405020304" pitchFamily="18" charset="0"/>
            </a:endParaRPr>
          </a:p>
        </p:txBody>
      </p:sp>
      <p:sp>
        <p:nvSpPr>
          <p:cNvPr id="12294" name="页脚占位符 5"/>
          <p:cNvSpPr>
            <a:spLocks noGrp="1"/>
          </p:cNvSpPr>
          <p:nvPr>
            <p:ph type="ftr"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50000"/>
              </a:spcBef>
              <a:buClrTx/>
              <a:buSzTx/>
              <a:buFontTx/>
              <a:buNone/>
            </a:pPr>
            <a:r>
              <a:rPr lang="zh-CN" altLang="en-US" sz="2400">
                <a:solidFill>
                  <a:schemeClr val="tx1"/>
                </a:solidFill>
                <a:latin typeface="Times New Roman" panose="02020603050405020304" pitchFamily="18" charset="0"/>
                <a:ea typeface="宋体" panose="02010600030101010101" pitchFamily="2" charset="-122"/>
              </a:rPr>
              <a:t>大数据管理----前言</a:t>
            </a:r>
            <a:endParaRPr lang="zh-CN" altLang="zh-CN" sz="2400">
              <a:solidFill>
                <a:schemeClr val="tx1"/>
              </a:solidFill>
              <a:latin typeface="Times New Roman" panose="02020603050405020304" pitchFamily="18" charset="0"/>
              <a:ea typeface="宋体" panose="02010600030101010101" pitchFamily="2" charset="-122"/>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zh-CN" altLang="en-US" b="0" dirty="0"/>
              <a:t>进入大数据时代</a:t>
            </a:r>
            <a:endParaRPr lang="zh-CN" altLang="en-US" dirty="0"/>
          </a:p>
        </p:txBody>
      </p:sp>
      <p:sp>
        <p:nvSpPr>
          <p:cNvPr id="25603" name="内容占位符 2"/>
          <p:cNvSpPr>
            <a:spLocks noGrp="1"/>
          </p:cNvSpPr>
          <p:nvPr>
            <p:ph idx="1"/>
          </p:nvPr>
        </p:nvSpPr>
        <p:spPr>
          <a:xfrm>
            <a:off x="323850" y="1371600"/>
            <a:ext cx="8569325" cy="4876800"/>
          </a:xfrm>
        </p:spPr>
        <p:txBody>
          <a:bodyPr/>
          <a:lstStyle/>
          <a:p>
            <a:pPr>
              <a:lnSpc>
                <a:spcPct val="150000"/>
              </a:lnSpc>
            </a:pPr>
            <a:r>
              <a:rPr lang="en-US" altLang="zh-CN" sz="2400"/>
              <a:t>2011</a:t>
            </a:r>
            <a:r>
              <a:rPr lang="zh-CN" altLang="en-US" sz="2400"/>
              <a:t>年，中国互联网行业持有数据总量达到</a:t>
            </a:r>
            <a:r>
              <a:rPr lang="en-US" altLang="zh-CN" sz="2400"/>
              <a:t>1.9EB</a:t>
            </a:r>
            <a:r>
              <a:rPr lang="zh-CN" altLang="en-US" sz="2400"/>
              <a:t>（</a:t>
            </a:r>
            <a:r>
              <a:rPr lang="en-US" altLang="zh-CN" sz="2400"/>
              <a:t>1EB</a:t>
            </a:r>
            <a:r>
              <a:rPr lang="zh-CN" altLang="en-US" sz="2400"/>
              <a:t>字节相当于</a:t>
            </a:r>
            <a:r>
              <a:rPr lang="en-US" altLang="zh-CN" sz="2400"/>
              <a:t>10</a:t>
            </a:r>
            <a:r>
              <a:rPr lang="zh-CN" altLang="en-US" sz="2400"/>
              <a:t>亿</a:t>
            </a:r>
            <a:r>
              <a:rPr lang="en-US" altLang="zh-CN" sz="2400"/>
              <a:t>GB</a:t>
            </a:r>
            <a:r>
              <a:rPr lang="zh-CN" altLang="en-US" sz="2400"/>
              <a:t>）</a:t>
            </a:r>
          </a:p>
          <a:p>
            <a:pPr>
              <a:lnSpc>
                <a:spcPct val="150000"/>
              </a:lnSpc>
            </a:pPr>
            <a:r>
              <a:rPr lang="en-US" altLang="zh-CN" sz="2400"/>
              <a:t>2011</a:t>
            </a:r>
            <a:r>
              <a:rPr lang="zh-CN" altLang="en-US" sz="2400"/>
              <a:t>年，全球被创建和复制的数据总量为</a:t>
            </a:r>
            <a:r>
              <a:rPr lang="en-US" altLang="zh-CN" sz="2400"/>
              <a:t>1.8ZB</a:t>
            </a:r>
            <a:r>
              <a:rPr lang="zh-CN" altLang="en-US" sz="2400"/>
              <a:t>（</a:t>
            </a:r>
            <a:r>
              <a:rPr lang="en-US" altLang="zh-CN" sz="2400"/>
              <a:t>1.8</a:t>
            </a:r>
            <a:r>
              <a:rPr lang="zh-CN" altLang="en-US" sz="2400"/>
              <a:t>万亿</a:t>
            </a:r>
            <a:r>
              <a:rPr lang="en-US" altLang="zh-CN" sz="2400"/>
              <a:t>GB</a:t>
            </a:r>
            <a:r>
              <a:rPr lang="zh-CN" altLang="en-US" sz="2400"/>
              <a:t>）</a:t>
            </a:r>
          </a:p>
          <a:p>
            <a:pPr>
              <a:lnSpc>
                <a:spcPct val="150000"/>
              </a:lnSpc>
            </a:pPr>
            <a:r>
              <a:rPr lang="en-US" altLang="zh-CN" sz="2400"/>
              <a:t>2013</a:t>
            </a:r>
            <a:r>
              <a:rPr lang="zh-CN" altLang="en-US" sz="2400"/>
              <a:t>年，生成这样规模的信息量只需</a:t>
            </a:r>
            <a:r>
              <a:rPr lang="en-US" altLang="zh-CN" sz="2400"/>
              <a:t>10</a:t>
            </a:r>
            <a:r>
              <a:rPr lang="zh-CN" altLang="en-US" sz="2400"/>
              <a:t>分钟</a:t>
            </a:r>
          </a:p>
          <a:p>
            <a:pPr>
              <a:lnSpc>
                <a:spcPct val="150000"/>
              </a:lnSpc>
            </a:pPr>
            <a:r>
              <a:rPr lang="en-US" altLang="zh-CN" sz="2400"/>
              <a:t>2015</a:t>
            </a:r>
            <a:r>
              <a:rPr lang="zh-CN" altLang="en-US" sz="2400"/>
              <a:t>年，全球被创建和复制的数据总量将增长到</a:t>
            </a:r>
            <a:r>
              <a:rPr lang="en-US" altLang="zh-CN" sz="2400"/>
              <a:t>8.2EB</a:t>
            </a:r>
            <a:r>
              <a:rPr lang="zh-CN" altLang="en-US" sz="2400"/>
              <a:t>以上</a:t>
            </a:r>
          </a:p>
          <a:p>
            <a:pPr>
              <a:lnSpc>
                <a:spcPct val="150000"/>
              </a:lnSpc>
            </a:pPr>
            <a:r>
              <a:rPr lang="en-US" altLang="zh-CN" sz="2400"/>
              <a:t>2020</a:t>
            </a:r>
            <a:r>
              <a:rPr lang="zh-CN" altLang="en-US" sz="2400"/>
              <a:t>年，全球电子设备存储的数据将暴增达到</a:t>
            </a:r>
            <a:r>
              <a:rPr lang="en-US" altLang="zh-CN" sz="2400"/>
              <a:t>40ZB</a:t>
            </a:r>
            <a:endParaRPr lang="zh-CN" altLang="en-US" sz="2400"/>
          </a:p>
        </p:txBody>
      </p:sp>
      <p:sp>
        <p:nvSpPr>
          <p:cNvPr id="4" name="日期占位符 3"/>
          <p:cNvSpPr>
            <a:spLocks noGrp="1"/>
          </p:cNvSpPr>
          <p:nvPr>
            <p:ph type="dt" sz="quarter" idx="10"/>
          </p:nvPr>
        </p:nvSpPr>
        <p:spPr/>
        <p:txBody>
          <a:bodyPr/>
          <a:lstStyle/>
          <a:p>
            <a:pPr>
              <a:defRPr/>
            </a:pPr>
            <a:fld id="{77AB41CE-6A62-49C1-9FD6-42EE28920D0C}" type="datetime3">
              <a:rPr lang="zh-CN" altLang="en-US" smtClean="0"/>
              <a:pPr>
                <a:defRPr/>
              </a:pPr>
              <a:t>2022年9月13日星期二</a:t>
            </a:fld>
            <a:endParaRPr lang="en-US" altLang="zh-CN"/>
          </a:p>
        </p:txBody>
      </p:sp>
      <p:sp>
        <p:nvSpPr>
          <p:cNvPr id="25605" name="灯片编号占位符 4"/>
          <p:cNvSpPr>
            <a:spLocks noGrp="1"/>
          </p:cNvSpPr>
          <p:nvPr>
            <p:ph type="sldNum" sz="quarter" idx="1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0"/>
              </a:spcBef>
              <a:buClrTx/>
              <a:buSzTx/>
              <a:buFontTx/>
              <a:buNone/>
            </a:pPr>
            <a:fld id="{D1C116E4-26DD-499D-A3F6-E50E35B0671B}" type="slidenum">
              <a:rPr lang="zh-CN" altLang="en-US" sz="2400" smtClean="0">
                <a:solidFill>
                  <a:schemeClr val="accent2"/>
                </a:solidFill>
                <a:latin typeface="Times New Roman" panose="02020603050405020304" pitchFamily="18" charset="0"/>
              </a:rPr>
              <a:pPr>
                <a:spcBef>
                  <a:spcPct val="0"/>
                </a:spcBef>
                <a:buClrTx/>
                <a:buSzTx/>
                <a:buFontTx/>
                <a:buNone/>
              </a:pPr>
              <a:t>20</a:t>
            </a:fld>
            <a:endParaRPr lang="en-US" altLang="zh-CN" sz="2400">
              <a:solidFill>
                <a:schemeClr val="accent2"/>
              </a:solidFill>
              <a:latin typeface="Times New Roman" panose="02020603050405020304" pitchFamily="18" charset="0"/>
            </a:endParaRPr>
          </a:p>
        </p:txBody>
      </p:sp>
      <p:sp>
        <p:nvSpPr>
          <p:cNvPr id="25606" name="页脚占位符 5"/>
          <p:cNvSpPr>
            <a:spLocks noGrp="1"/>
          </p:cNvSpPr>
          <p:nvPr>
            <p:ph type="ftr"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50000"/>
              </a:spcBef>
              <a:buClrTx/>
              <a:buSzTx/>
              <a:buFontTx/>
              <a:buNone/>
            </a:pPr>
            <a:r>
              <a:rPr lang="zh-CN" altLang="en-US" sz="2400">
                <a:solidFill>
                  <a:schemeClr val="tx1"/>
                </a:solidFill>
                <a:latin typeface="Times New Roman" panose="02020603050405020304" pitchFamily="18" charset="0"/>
                <a:ea typeface="宋体" panose="02010600030101010101" pitchFamily="2" charset="-122"/>
              </a:rPr>
              <a:t>大数据管理----前言</a:t>
            </a:r>
            <a:endParaRPr lang="zh-CN" altLang="zh-CN" sz="2400">
              <a:solidFill>
                <a:schemeClr val="tx1"/>
              </a:solidFill>
              <a:latin typeface="Times New Roman" panose="02020603050405020304" pitchFamily="18" charset="0"/>
              <a:ea typeface="宋体" panose="02010600030101010101" pitchFamily="2" charset="-122"/>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sz="4000" dirty="0"/>
              <a:t>What can you do with the data</a:t>
            </a:r>
          </a:p>
        </p:txBody>
      </p:sp>
      <p:sp>
        <p:nvSpPr>
          <p:cNvPr id="26627" name="Content Placeholder 2"/>
          <p:cNvSpPr>
            <a:spLocks noGrp="1"/>
          </p:cNvSpPr>
          <p:nvPr>
            <p:ph idx="1"/>
          </p:nvPr>
        </p:nvSpPr>
        <p:spPr>
          <a:xfrm>
            <a:off x="457200" y="1335088"/>
            <a:ext cx="8382000" cy="5334000"/>
          </a:xfrm>
        </p:spPr>
        <p:txBody>
          <a:bodyPr/>
          <a:lstStyle/>
          <a:p>
            <a:pPr eaLnBrk="1" hangingPunct="1">
              <a:lnSpc>
                <a:spcPct val="80000"/>
              </a:lnSpc>
            </a:pPr>
            <a:r>
              <a:rPr lang="en-US" altLang="zh-CN">
                <a:latin typeface="Helvetica" panose="020B0604020202020204" pitchFamily="34" charset="0"/>
                <a:cs typeface="Helvetica" panose="020B0604020202020204" pitchFamily="34" charset="0"/>
              </a:rPr>
              <a:t>Reporting</a:t>
            </a:r>
          </a:p>
          <a:p>
            <a:pPr lvl="1" eaLnBrk="1" hangingPunct="1">
              <a:lnSpc>
                <a:spcPct val="80000"/>
              </a:lnSpc>
            </a:pPr>
            <a:r>
              <a:rPr lang="en-US" altLang="zh-CN" sz="2600">
                <a:latin typeface="Helvetica" panose="020B0604020202020204" pitchFamily="34" charset="0"/>
                <a:cs typeface="Helvetica" panose="020B0604020202020204" pitchFamily="34" charset="0"/>
              </a:rPr>
              <a:t>Post Hoc—</a:t>
            </a:r>
            <a:r>
              <a:rPr lang="zh-CN" altLang="en-US" sz="2600">
                <a:latin typeface="Helvetica" panose="020B0604020202020204" pitchFamily="34" charset="0"/>
                <a:cs typeface="Helvetica" panose="020B0604020202020204" pitchFamily="34" charset="0"/>
              </a:rPr>
              <a:t>事后比较</a:t>
            </a:r>
            <a:endParaRPr lang="en-US" altLang="zh-CN" sz="2600">
              <a:latin typeface="Helvetica" panose="020B0604020202020204" pitchFamily="34" charset="0"/>
              <a:cs typeface="Helvetica" panose="020B0604020202020204" pitchFamily="34" charset="0"/>
            </a:endParaRPr>
          </a:p>
          <a:p>
            <a:pPr lvl="1" eaLnBrk="1" hangingPunct="1">
              <a:lnSpc>
                <a:spcPct val="80000"/>
              </a:lnSpc>
            </a:pPr>
            <a:r>
              <a:rPr lang="en-US" altLang="zh-CN" sz="2600">
                <a:latin typeface="Helvetica" panose="020B0604020202020204" pitchFamily="34" charset="0"/>
                <a:cs typeface="Helvetica" panose="020B0604020202020204" pitchFamily="34" charset="0"/>
              </a:rPr>
              <a:t>Real time---</a:t>
            </a:r>
            <a:r>
              <a:rPr lang="zh-CN" altLang="en-US" sz="2600">
                <a:latin typeface="Helvetica" panose="020B0604020202020204" pitchFamily="34" charset="0"/>
                <a:cs typeface="Helvetica" panose="020B0604020202020204" pitchFamily="34" charset="0"/>
              </a:rPr>
              <a:t>实时处理</a:t>
            </a:r>
            <a:endParaRPr lang="en-US" altLang="zh-CN" sz="2600">
              <a:latin typeface="Helvetica" panose="020B0604020202020204" pitchFamily="34" charset="0"/>
              <a:cs typeface="Helvetica" panose="020B0604020202020204" pitchFamily="34" charset="0"/>
            </a:endParaRPr>
          </a:p>
          <a:p>
            <a:pPr eaLnBrk="1" hangingPunct="1">
              <a:lnSpc>
                <a:spcPct val="80000"/>
              </a:lnSpc>
            </a:pPr>
            <a:r>
              <a:rPr lang="en-US" altLang="zh-CN">
                <a:latin typeface="Helvetica" panose="020B0604020202020204" pitchFamily="34" charset="0"/>
                <a:cs typeface="Helvetica" panose="020B0604020202020204" pitchFamily="34" charset="0"/>
              </a:rPr>
              <a:t>Root Cause Analysis</a:t>
            </a:r>
            <a:r>
              <a:rPr lang="zh-CN" altLang="en-US">
                <a:latin typeface="Helvetica" panose="020B0604020202020204" pitchFamily="34" charset="0"/>
                <a:cs typeface="Helvetica" panose="020B0604020202020204" pitchFamily="34" charset="0"/>
              </a:rPr>
              <a:t>根本原因分析</a:t>
            </a:r>
            <a:endParaRPr lang="en-US" altLang="zh-CN">
              <a:latin typeface="Helvetica" panose="020B0604020202020204" pitchFamily="34" charset="0"/>
              <a:cs typeface="Helvetica" panose="020B0604020202020204" pitchFamily="34" charset="0"/>
            </a:endParaRPr>
          </a:p>
          <a:p>
            <a:pPr eaLnBrk="1" hangingPunct="1">
              <a:lnSpc>
                <a:spcPct val="80000"/>
              </a:lnSpc>
            </a:pPr>
            <a:r>
              <a:rPr lang="en-US" altLang="zh-CN">
                <a:latin typeface="Helvetica" panose="020B0604020202020204" pitchFamily="34" charset="0"/>
                <a:cs typeface="Helvetica" panose="020B0604020202020204" pitchFamily="34" charset="0"/>
              </a:rPr>
              <a:t>Building Models</a:t>
            </a:r>
          </a:p>
          <a:p>
            <a:pPr eaLnBrk="1" hangingPunct="1">
              <a:lnSpc>
                <a:spcPct val="80000"/>
              </a:lnSpc>
            </a:pPr>
            <a:r>
              <a:rPr lang="en-US" altLang="zh-CN">
                <a:latin typeface="Helvetica" panose="020B0604020202020204" pitchFamily="34" charset="0"/>
                <a:cs typeface="Helvetica" panose="020B0604020202020204" pitchFamily="34" charset="0"/>
              </a:rPr>
              <a:t>Prediction</a:t>
            </a:r>
          </a:p>
          <a:p>
            <a:pPr eaLnBrk="1" hangingPunct="1">
              <a:lnSpc>
                <a:spcPct val="80000"/>
              </a:lnSpc>
            </a:pPr>
            <a:r>
              <a:rPr lang="en-US" altLang="zh-CN">
                <a:latin typeface="Helvetica" panose="020B0604020202020204" pitchFamily="34" charset="0"/>
                <a:cs typeface="Helvetica" panose="020B0604020202020204" pitchFamily="34" charset="0"/>
              </a:rPr>
              <a:t>Finding Patterns </a:t>
            </a:r>
          </a:p>
          <a:p>
            <a:pPr eaLnBrk="1" hangingPunct="1">
              <a:lnSpc>
                <a:spcPct val="80000"/>
              </a:lnSpc>
            </a:pPr>
            <a:r>
              <a:rPr lang="en-US" altLang="zh-CN">
                <a:latin typeface="Helvetica" panose="020B0604020202020204" pitchFamily="34" charset="0"/>
                <a:cs typeface="Helvetica" panose="020B0604020202020204" pitchFamily="34" charset="0"/>
              </a:rPr>
              <a:t>Exploration</a:t>
            </a:r>
          </a:p>
          <a:p>
            <a:pPr eaLnBrk="1" hangingPunct="1">
              <a:lnSpc>
                <a:spcPct val="80000"/>
              </a:lnSpc>
            </a:pPr>
            <a:r>
              <a:rPr lang="en-US" altLang="zh-CN">
                <a:latin typeface="Helvetica" panose="020B0604020202020204" pitchFamily="34" charset="0"/>
                <a:cs typeface="Helvetica" panose="020B0604020202020204" pitchFamily="34" charset="0"/>
              </a:rPr>
              <a:t>Control Physical Systems</a:t>
            </a:r>
          </a:p>
          <a:p>
            <a:pPr eaLnBrk="1" hangingPunct="1">
              <a:lnSpc>
                <a:spcPct val="80000"/>
              </a:lnSpc>
            </a:pPr>
            <a:r>
              <a:rPr lang="en-US" altLang="zh-CN">
                <a:latin typeface="Helvetica" panose="020B0604020202020204" pitchFamily="34" charset="0"/>
                <a:cs typeface="Helvetica" panose="020B0604020202020204" pitchFamily="34" charset="0"/>
              </a:rPr>
              <a:t>More/More detailed data -&gt; new business models and products…</a:t>
            </a:r>
          </a:p>
          <a:p>
            <a:pPr eaLnBrk="1" hangingPunct="1">
              <a:lnSpc>
                <a:spcPct val="80000"/>
              </a:lnSpc>
              <a:buFont typeface="Arial" panose="020B0604020202020204" pitchFamily="34" charset="0"/>
              <a:buNone/>
            </a:pPr>
            <a:endParaRPr lang="en-US" altLang="zh-CN">
              <a:latin typeface="Helvetica" panose="020B0604020202020204" pitchFamily="34" charset="0"/>
              <a:cs typeface="Helvetica" panose="020B0604020202020204" pitchFamily="34" charset="0"/>
            </a:endParaRPr>
          </a:p>
        </p:txBody>
      </p:sp>
      <p:sp>
        <p:nvSpPr>
          <p:cNvPr id="26628" name="Slide Number Placeholder 3"/>
          <p:cNvSpPr>
            <a:spLocks noGrp="1"/>
          </p:cNvSpPr>
          <p:nvPr>
            <p:ph type="sldNum" sz="quarter" idx="11"/>
          </p:nvPr>
        </p:nvSpPr>
        <p:spPr>
          <a:xfrm>
            <a:off x="3505200" y="6477000"/>
            <a:ext cx="3733800" cy="304800"/>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lgn="ctr">
              <a:spcBef>
                <a:spcPct val="50000"/>
              </a:spcBef>
              <a:buClrTx/>
              <a:buSzTx/>
              <a:buFontTx/>
              <a:buNone/>
            </a:pPr>
            <a:fld id="{9E9F56ED-602B-4B83-A26B-C51A17A7A05F}" type="slidenum">
              <a:rPr lang="en-US" altLang="zh-CN" sz="1200" b="0" smtClean="0">
                <a:solidFill>
                  <a:srgbClr val="898989"/>
                </a:solidFill>
                <a:ea typeface="ＭＳ Ｐゴシック" panose="020B0600070205080204" pitchFamily="34" charset="-128"/>
              </a:rPr>
              <a:pPr algn="ctr">
                <a:spcBef>
                  <a:spcPct val="50000"/>
                </a:spcBef>
                <a:buClrTx/>
                <a:buSzTx/>
                <a:buFontTx/>
                <a:buNone/>
              </a:pPr>
              <a:t>21</a:t>
            </a:fld>
            <a:endParaRPr lang="en-US" altLang="zh-CN" sz="1200" b="0">
              <a:solidFill>
                <a:srgbClr val="898989"/>
              </a:solidFill>
              <a:ea typeface="ＭＳ Ｐゴシック" panose="020B0600070205080204" pitchFamily="34" charset="-128"/>
            </a:endParaRPr>
          </a:p>
        </p:txBody>
      </p:sp>
      <p:sp>
        <p:nvSpPr>
          <p:cNvPr id="26629" name="灯片编号占位符 4"/>
          <p:cNvSpPr txBox="1">
            <a:spLocks noGrp="1"/>
          </p:cNvSpPr>
          <p:nvPr/>
        </p:nvSpPr>
        <p:spPr bwMode="auto">
          <a:xfrm>
            <a:off x="8077200" y="6319838"/>
            <a:ext cx="9906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lIns="92075" tIns="46038" rIns="92075" bIns="46038" anchor="ct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eaLnBrk="1" hangingPunct="1">
              <a:spcBef>
                <a:spcPct val="0"/>
              </a:spcBef>
              <a:buClrTx/>
              <a:buSzTx/>
              <a:buFontTx/>
              <a:buNone/>
            </a:pPr>
            <a:fld id="{857F65F6-E106-4C5C-8590-AA9E60460C68}" type="slidenum">
              <a:rPr lang="zh-CN" altLang="en-US" sz="2400" b="1">
                <a:solidFill>
                  <a:schemeClr val="accent2"/>
                </a:solidFill>
                <a:latin typeface="Times New Roman" panose="02020603050405020304" pitchFamily="18" charset="0"/>
              </a:rPr>
              <a:pPr eaLnBrk="1" hangingPunct="1">
                <a:spcBef>
                  <a:spcPct val="0"/>
                </a:spcBef>
                <a:buClrTx/>
                <a:buSzTx/>
                <a:buFontTx/>
                <a:buNone/>
              </a:pPr>
              <a:t>21</a:t>
            </a:fld>
            <a:endParaRPr lang="en-US" altLang="zh-CN" sz="2400" b="1">
              <a:solidFill>
                <a:schemeClr val="accent2"/>
              </a:solidFill>
              <a:latin typeface="Times New Roman" panose="02020603050405020304" pitchFamily="18"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sz="4000" dirty="0"/>
              <a:t>Analytics Provide the Key To:</a:t>
            </a:r>
          </a:p>
        </p:txBody>
      </p:sp>
      <p:sp>
        <p:nvSpPr>
          <p:cNvPr id="4" name="Content Placeholder 3"/>
          <p:cNvSpPr>
            <a:spLocks noGrp="1"/>
          </p:cNvSpPr>
          <p:nvPr>
            <p:ph idx="1"/>
          </p:nvPr>
        </p:nvSpPr>
        <p:spPr/>
        <p:txBody>
          <a:bodyPr/>
          <a:lstStyle/>
          <a:p>
            <a:pPr eaLnBrk="1" hangingPunct="1"/>
            <a:r>
              <a:rPr lang="en-US" altLang="zh-CN">
                <a:latin typeface="Helvetica" panose="020B0604020202020204" pitchFamily="34" charset="0"/>
                <a:cs typeface="Helvetica" panose="020B0604020202020204" pitchFamily="34" charset="0"/>
              </a:rPr>
              <a:t> Personalization—</a:t>
            </a:r>
            <a:r>
              <a:rPr lang="zh-CN" altLang="en-US">
                <a:latin typeface="Helvetica" panose="020B0604020202020204" pitchFamily="34" charset="0"/>
                <a:cs typeface="Helvetica" panose="020B0604020202020204" pitchFamily="34" charset="0"/>
              </a:rPr>
              <a:t>个性化</a:t>
            </a:r>
            <a:endParaRPr lang="en-US" altLang="zh-CN">
              <a:latin typeface="Helvetica" panose="020B0604020202020204" pitchFamily="34" charset="0"/>
              <a:cs typeface="Helvetica" panose="020B0604020202020204" pitchFamily="34" charset="0"/>
            </a:endParaRPr>
          </a:p>
          <a:p>
            <a:pPr eaLnBrk="1" hangingPunct="1"/>
            <a:r>
              <a:rPr lang="en-US" altLang="zh-CN">
                <a:latin typeface="Helvetica" panose="020B0604020202020204" pitchFamily="34" charset="0"/>
                <a:cs typeface="Helvetica" panose="020B0604020202020204" pitchFamily="34" charset="0"/>
              </a:rPr>
              <a:t> Behavioral Targeting—</a:t>
            </a:r>
            <a:r>
              <a:rPr lang="zh-CN" altLang="en-US">
                <a:latin typeface="Helvetica" panose="020B0604020202020204" pitchFamily="34" charset="0"/>
                <a:cs typeface="Helvetica" panose="020B0604020202020204" pitchFamily="34" charset="0"/>
              </a:rPr>
              <a:t>行为定向</a:t>
            </a:r>
            <a:endParaRPr lang="en-US" altLang="zh-CN">
              <a:latin typeface="Helvetica" panose="020B0604020202020204" pitchFamily="34" charset="0"/>
              <a:cs typeface="Helvetica" panose="020B0604020202020204" pitchFamily="34" charset="0"/>
            </a:endParaRPr>
          </a:p>
          <a:p>
            <a:pPr eaLnBrk="1" hangingPunct="1"/>
            <a:r>
              <a:rPr lang="en-US" altLang="zh-CN">
                <a:latin typeface="Helvetica" panose="020B0604020202020204" pitchFamily="34" charset="0"/>
                <a:cs typeface="Helvetica" panose="020B0604020202020204" pitchFamily="34" charset="0"/>
              </a:rPr>
              <a:t> Service Optimization—</a:t>
            </a:r>
            <a:r>
              <a:rPr lang="zh-CN" altLang="en-US">
                <a:latin typeface="Helvetica" panose="020B0604020202020204" pitchFamily="34" charset="0"/>
                <a:cs typeface="Helvetica" panose="020B0604020202020204" pitchFamily="34" charset="0"/>
              </a:rPr>
              <a:t>服务优化</a:t>
            </a:r>
            <a:endParaRPr lang="en-US" altLang="zh-CN">
              <a:latin typeface="Helvetica" panose="020B0604020202020204" pitchFamily="34" charset="0"/>
              <a:cs typeface="Helvetica" panose="020B0604020202020204" pitchFamily="34" charset="0"/>
            </a:endParaRPr>
          </a:p>
          <a:p>
            <a:pPr eaLnBrk="1" hangingPunct="1"/>
            <a:r>
              <a:rPr lang="en-US" altLang="zh-CN">
                <a:latin typeface="Helvetica" panose="020B0604020202020204" pitchFamily="34" charset="0"/>
                <a:cs typeface="Helvetica" panose="020B0604020202020204" pitchFamily="34" charset="0"/>
              </a:rPr>
              <a:t> New and Improved Products   </a:t>
            </a:r>
          </a:p>
          <a:p>
            <a:pPr eaLnBrk="1" hangingPunct="1"/>
            <a:r>
              <a:rPr lang="en-US" altLang="zh-CN">
                <a:latin typeface="Helvetica" panose="020B0604020202020204" pitchFamily="34" charset="0"/>
                <a:cs typeface="Helvetica" panose="020B0604020202020204" pitchFamily="34" charset="0"/>
              </a:rPr>
              <a:t> New and Improved Business Models</a:t>
            </a:r>
          </a:p>
          <a:p>
            <a:pPr eaLnBrk="1" hangingPunct="1"/>
            <a:endParaRPr lang="en-US" altLang="zh-CN">
              <a:latin typeface="Helvetica" panose="020B0604020202020204" pitchFamily="34" charset="0"/>
              <a:cs typeface="Helvetica" panose="020B0604020202020204" pitchFamily="34" charset="0"/>
            </a:endParaRPr>
          </a:p>
          <a:p>
            <a:pPr eaLnBrk="1" hangingPunct="1"/>
            <a:endParaRPr lang="en-US" altLang="zh-CN">
              <a:latin typeface="Helvetica" panose="020B0604020202020204" pitchFamily="34" charset="0"/>
              <a:cs typeface="Helvetica" panose="020B0604020202020204" pitchFamily="34" charset="0"/>
            </a:endParaRPr>
          </a:p>
        </p:txBody>
      </p:sp>
      <p:sp>
        <p:nvSpPr>
          <p:cNvPr id="27652" name="Slide Number Placeholder 2"/>
          <p:cNvSpPr>
            <a:spLocks noGrp="1"/>
          </p:cNvSpPr>
          <p:nvPr>
            <p:ph type="sldNum" sz="quarter" idx="11"/>
          </p:nvPr>
        </p:nvSpPr>
        <p:spPr>
          <a:xfrm>
            <a:off x="3505200" y="6477000"/>
            <a:ext cx="3733800" cy="304800"/>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sq">
                <a:solidFill>
                  <a:srgbClr val="000000"/>
                </a:solidFill>
                <a:miter lim="800000"/>
                <a:headEnd type="none" w="sm" len="sm"/>
                <a:tailEnd type="none" w="sm" len="sm"/>
              </a14:hiddenLine>
            </a:ext>
          </a:extLst>
        </p:spPr>
        <p:txBody>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lgn="ctr">
              <a:spcBef>
                <a:spcPct val="50000"/>
              </a:spcBef>
              <a:buClrTx/>
              <a:buSzTx/>
              <a:buFontTx/>
              <a:buNone/>
            </a:pPr>
            <a:fld id="{E1E714CE-F4EB-4121-9E0E-EC19D3552651}" type="slidenum">
              <a:rPr lang="en-US" altLang="zh-CN" sz="2400" b="0" smtClean="0">
                <a:solidFill>
                  <a:srgbClr val="FFFFFF"/>
                </a:solidFill>
                <a:latin typeface="Times New Roman" panose="02020603050405020304" pitchFamily="18" charset="0"/>
                <a:ea typeface="宋体" panose="02010600030101010101" pitchFamily="2" charset="-122"/>
              </a:rPr>
              <a:pPr algn="ctr">
                <a:spcBef>
                  <a:spcPct val="50000"/>
                </a:spcBef>
                <a:buClrTx/>
                <a:buSzTx/>
                <a:buFontTx/>
                <a:buNone/>
              </a:pPr>
              <a:t>22</a:t>
            </a:fld>
            <a:r>
              <a:rPr lang="en-US" altLang="zh-CN" sz="2400" b="0">
                <a:solidFill>
                  <a:srgbClr val="FFFFFF"/>
                </a:solidFill>
                <a:latin typeface="Times New Roman" panose="02020603050405020304" pitchFamily="18" charset="0"/>
                <a:ea typeface="宋体" panose="02010600030101010101" pitchFamily="2" charset="-122"/>
              </a:rPr>
              <a:t> </a:t>
            </a:r>
          </a:p>
        </p:txBody>
      </p:sp>
      <p:sp>
        <p:nvSpPr>
          <p:cNvPr id="27653" name="灯片编号占位符 4"/>
          <p:cNvSpPr txBox="1">
            <a:spLocks noGrp="1"/>
          </p:cNvSpPr>
          <p:nvPr/>
        </p:nvSpPr>
        <p:spPr bwMode="auto">
          <a:xfrm>
            <a:off x="8077200" y="6400800"/>
            <a:ext cx="9906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lIns="92075" tIns="46038" rIns="92075" bIns="46038" anchor="ct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eaLnBrk="1" hangingPunct="1">
              <a:spcBef>
                <a:spcPct val="0"/>
              </a:spcBef>
              <a:buClrTx/>
              <a:buSzTx/>
              <a:buFontTx/>
              <a:buNone/>
            </a:pPr>
            <a:fld id="{ACF655DB-F623-489B-BF3A-0C730AFB275B}" type="slidenum">
              <a:rPr lang="zh-CN" altLang="en-US" sz="2400" b="1">
                <a:solidFill>
                  <a:schemeClr val="accent2"/>
                </a:solidFill>
                <a:latin typeface="Times New Roman" panose="02020603050405020304" pitchFamily="18" charset="0"/>
              </a:rPr>
              <a:pPr eaLnBrk="1" hangingPunct="1">
                <a:spcBef>
                  <a:spcPct val="0"/>
                </a:spcBef>
                <a:buClrTx/>
                <a:buSzTx/>
                <a:buFontTx/>
                <a:buNone/>
              </a:pPr>
              <a:t>22</a:t>
            </a:fld>
            <a:endParaRPr lang="en-US" altLang="zh-CN" sz="2400" b="1">
              <a:solidFill>
                <a:schemeClr val="accent2"/>
              </a:solidFill>
              <a:latin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eaLnBrk="1" fontAlgn="auto" hangingPunct="1">
              <a:spcAft>
                <a:spcPts val="0"/>
              </a:spcAft>
              <a:defRPr/>
            </a:pPr>
            <a:r>
              <a:rPr lang="en-US" dirty="0"/>
              <a:t>New Media Intelligence</a:t>
            </a:r>
          </a:p>
        </p:txBody>
      </p:sp>
      <p:sp>
        <p:nvSpPr>
          <p:cNvPr id="28675" name="Content Placeholder 5"/>
          <p:cNvSpPr>
            <a:spLocks noGrp="1"/>
          </p:cNvSpPr>
          <p:nvPr>
            <p:ph idx="1"/>
          </p:nvPr>
        </p:nvSpPr>
        <p:spPr/>
        <p:txBody>
          <a:bodyPr/>
          <a:lstStyle/>
          <a:p>
            <a:pPr eaLnBrk="1" hangingPunct="1"/>
            <a:endParaRPr lang="en-US" altLang="zh-CN">
              <a:latin typeface="Helvetica" panose="020B0604020202020204" pitchFamily="34" charset="0"/>
              <a:cs typeface="Helvetica" panose="020B0604020202020204" pitchFamily="34" charset="0"/>
            </a:endParaRPr>
          </a:p>
        </p:txBody>
      </p:sp>
      <p:sp>
        <p:nvSpPr>
          <p:cNvPr id="28676" name="Slide Number Placeholder 1"/>
          <p:cNvSpPr>
            <a:spLocks noGrp="1"/>
          </p:cNvSpPr>
          <p:nvPr>
            <p:ph type="sldNum" sz="quarter" idx="11"/>
          </p:nvPr>
        </p:nvSpPr>
        <p:spPr>
          <a:xfrm>
            <a:off x="3505200" y="6477000"/>
            <a:ext cx="3733800" cy="304800"/>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sq">
                <a:solidFill>
                  <a:srgbClr val="000000"/>
                </a:solidFill>
                <a:miter lim="800000"/>
                <a:headEnd type="none" w="sm" len="sm"/>
                <a:tailEnd type="none" w="sm" len="sm"/>
              </a14:hiddenLine>
            </a:ext>
          </a:extLst>
        </p:spPr>
        <p:txBody>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lgn="ctr">
              <a:spcBef>
                <a:spcPct val="50000"/>
              </a:spcBef>
              <a:buClrTx/>
              <a:buSzTx/>
              <a:buFontTx/>
              <a:buNone/>
            </a:pPr>
            <a:fld id="{DAD70595-AAC6-43A2-A842-58139C733B92}" type="slidenum">
              <a:rPr lang="en-US" altLang="zh-CN" sz="2400" b="0" smtClean="0">
                <a:solidFill>
                  <a:srgbClr val="FFFFFF"/>
                </a:solidFill>
                <a:latin typeface="Times New Roman" panose="02020603050405020304" pitchFamily="18" charset="0"/>
                <a:ea typeface="宋体" panose="02010600030101010101" pitchFamily="2" charset="-122"/>
              </a:rPr>
              <a:pPr algn="ctr">
                <a:spcBef>
                  <a:spcPct val="50000"/>
                </a:spcBef>
                <a:buClrTx/>
                <a:buSzTx/>
                <a:buFontTx/>
                <a:buNone/>
              </a:pPr>
              <a:t>23</a:t>
            </a:fld>
            <a:r>
              <a:rPr lang="en-US" altLang="zh-CN" sz="2400" b="0">
                <a:solidFill>
                  <a:srgbClr val="FFFFFF"/>
                </a:solidFill>
                <a:latin typeface="Times New Roman" panose="02020603050405020304" pitchFamily="18" charset="0"/>
                <a:ea typeface="宋体" panose="02010600030101010101" pitchFamily="2" charset="-122"/>
              </a:rPr>
              <a:t> </a:t>
            </a:r>
          </a:p>
        </p:txBody>
      </p:sp>
      <p:pic>
        <p:nvPicPr>
          <p:cNvPr id="28677" name="Picture 3" descr="mockup.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46100" y="908050"/>
            <a:ext cx="7797800" cy="584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78" name="灯片编号占位符 4"/>
          <p:cNvSpPr txBox="1">
            <a:spLocks noGrp="1"/>
          </p:cNvSpPr>
          <p:nvPr/>
        </p:nvSpPr>
        <p:spPr bwMode="auto">
          <a:xfrm>
            <a:off x="8077200" y="6400800"/>
            <a:ext cx="9906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lIns="92075" tIns="46038" rIns="92075" bIns="46038" anchor="ct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eaLnBrk="1" hangingPunct="1">
              <a:spcBef>
                <a:spcPct val="0"/>
              </a:spcBef>
              <a:buClrTx/>
              <a:buSzTx/>
              <a:buFontTx/>
              <a:buNone/>
            </a:pPr>
            <a:fld id="{965CBB95-7826-469A-881C-A4702648CCDB}" type="slidenum">
              <a:rPr lang="zh-CN" altLang="en-US" sz="2400" b="1">
                <a:solidFill>
                  <a:schemeClr val="accent2"/>
                </a:solidFill>
                <a:latin typeface="Times New Roman" panose="02020603050405020304" pitchFamily="18" charset="0"/>
              </a:rPr>
              <a:pPr eaLnBrk="1" hangingPunct="1">
                <a:spcBef>
                  <a:spcPct val="0"/>
                </a:spcBef>
                <a:buClrTx/>
                <a:buSzTx/>
                <a:buFontTx/>
                <a:buNone/>
              </a:pPr>
              <a:t>23</a:t>
            </a:fld>
            <a:endParaRPr lang="en-US" altLang="zh-CN" sz="2400" b="1">
              <a:solidFill>
                <a:schemeClr val="accent2"/>
              </a:solidFill>
              <a:latin typeface="Times New Roman" panose="02020603050405020304" pitchFamily="18" charset="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4025" y="138113"/>
            <a:ext cx="8689975" cy="769937"/>
          </a:xfrm>
        </p:spPr>
        <p:txBody>
          <a:bodyPr/>
          <a:lstStyle/>
          <a:p>
            <a:pPr eaLnBrk="1" fontAlgn="auto" hangingPunct="1">
              <a:spcAft>
                <a:spcPts val="0"/>
              </a:spcAft>
              <a:defRPr/>
            </a:pPr>
            <a:r>
              <a:rPr lang="en-US" dirty="0"/>
              <a:t>In-Network Intelligence:  IPTV</a:t>
            </a:r>
          </a:p>
        </p:txBody>
      </p:sp>
      <p:sp>
        <p:nvSpPr>
          <p:cNvPr id="30723" name="TextBox 57"/>
          <p:cNvSpPr txBox="1">
            <a:spLocks noChangeArrowheads="1"/>
          </p:cNvSpPr>
          <p:nvPr/>
        </p:nvSpPr>
        <p:spPr bwMode="auto">
          <a:xfrm>
            <a:off x="525463" y="1830388"/>
            <a:ext cx="2395537"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lgn="ctr" eaLnBrk="1" hangingPunct="1">
              <a:spcBef>
                <a:spcPct val="50000"/>
              </a:spcBef>
              <a:buClrTx/>
              <a:buSzTx/>
              <a:buFontTx/>
              <a:buNone/>
            </a:pPr>
            <a:r>
              <a:rPr lang="en-US" altLang="zh-CN" sz="2400">
                <a:ea typeface="ＭＳ Ｐゴシック" panose="020B0600070205080204" pitchFamily="34" charset="-128"/>
              </a:rPr>
              <a:t>Content Creators</a:t>
            </a:r>
          </a:p>
        </p:txBody>
      </p:sp>
      <p:sp>
        <p:nvSpPr>
          <p:cNvPr id="30724" name="TextBox 58"/>
          <p:cNvSpPr txBox="1">
            <a:spLocks noChangeArrowheads="1"/>
          </p:cNvSpPr>
          <p:nvPr/>
        </p:nvSpPr>
        <p:spPr bwMode="auto">
          <a:xfrm>
            <a:off x="7010400" y="1830388"/>
            <a:ext cx="18288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lgn="ctr" eaLnBrk="1" hangingPunct="1">
              <a:spcBef>
                <a:spcPct val="50000"/>
              </a:spcBef>
              <a:buClrTx/>
              <a:buSzTx/>
              <a:buFontTx/>
              <a:buNone/>
            </a:pPr>
            <a:r>
              <a:rPr lang="en-US" altLang="zh-CN" sz="2400">
                <a:ea typeface="ＭＳ Ｐゴシック" panose="020B0600070205080204" pitchFamily="34" charset="-128"/>
              </a:rPr>
              <a:t>Consumers</a:t>
            </a:r>
          </a:p>
        </p:txBody>
      </p:sp>
      <p:sp>
        <p:nvSpPr>
          <p:cNvPr id="30725" name="TextBox 59"/>
          <p:cNvSpPr txBox="1">
            <a:spLocks noChangeArrowheads="1"/>
          </p:cNvSpPr>
          <p:nvPr/>
        </p:nvSpPr>
        <p:spPr bwMode="auto">
          <a:xfrm>
            <a:off x="3194050" y="1728788"/>
            <a:ext cx="3359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lgn="ctr" eaLnBrk="1" hangingPunct="1">
              <a:spcBef>
                <a:spcPct val="50000"/>
              </a:spcBef>
              <a:buClrTx/>
              <a:buSzTx/>
              <a:buFontTx/>
              <a:buNone/>
            </a:pPr>
            <a:r>
              <a:rPr lang="en-US" altLang="zh-CN" sz="2400">
                <a:ea typeface="ＭＳ Ｐゴシック" panose="020B0600070205080204" pitchFamily="34" charset="-128"/>
              </a:rPr>
              <a:t>Content Distribution</a:t>
            </a:r>
          </a:p>
        </p:txBody>
      </p:sp>
      <p:pic>
        <p:nvPicPr>
          <p:cNvPr id="30726" name="Picture 113" descr="P HOMEWORKER.gif"/>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34300" y="4138613"/>
            <a:ext cx="838200" cy="1096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27" name="Picture 114" descr="P PDA.gif"/>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277100" y="3302000"/>
            <a:ext cx="395288" cy="1222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0728" name="Group 131"/>
          <p:cNvGrpSpPr>
            <a:grpSpLocks/>
          </p:cNvGrpSpPr>
          <p:nvPr/>
        </p:nvGrpSpPr>
        <p:grpSpPr bwMode="auto">
          <a:xfrm flipH="1">
            <a:off x="7419975" y="2238375"/>
            <a:ext cx="1114425" cy="1117600"/>
            <a:chOff x="7420330" y="1879600"/>
            <a:chExt cx="1114070" cy="1117600"/>
          </a:xfrm>
        </p:grpSpPr>
        <p:pic>
          <p:nvPicPr>
            <p:cNvPr id="30778" name="Picture 111" descr="P SITTING.gif"/>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flipH="1">
              <a:off x="7420330" y="1879600"/>
              <a:ext cx="567671" cy="111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79" name="Picture 115" descr="C PLASMA SCR.gif"/>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flipH="1">
              <a:off x="8009675" y="1917700"/>
              <a:ext cx="524725" cy="689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80" name="Picture 116" descr="C REMOTE CONTR.gif"/>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8099988" y="2671238"/>
              <a:ext cx="294712" cy="180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0729" name="Rectangle 3"/>
          <p:cNvSpPr>
            <a:spLocks noChangeArrowheads="1"/>
          </p:cNvSpPr>
          <p:nvPr/>
        </p:nvSpPr>
        <p:spPr bwMode="auto">
          <a:xfrm>
            <a:off x="2727325" y="2549525"/>
            <a:ext cx="3846513" cy="2495550"/>
          </a:xfrm>
          <a:prstGeom prst="rect">
            <a:avLst/>
          </a:prstGeom>
          <a:solidFill>
            <a:schemeClr val="bg1"/>
          </a:solidFill>
          <a:ln w="12700">
            <a:solidFill>
              <a:schemeClr val="tx1"/>
            </a:solidFill>
            <a:round/>
            <a:headEnd/>
            <a:tailEnd/>
          </a:ln>
        </p:spPr>
        <p:txBody>
          <a:bodyPr wrap="none" anchor="ct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lgn="ctr" eaLnBrk="1" hangingPunct="1">
              <a:spcBef>
                <a:spcPct val="50000"/>
              </a:spcBef>
              <a:buClrTx/>
              <a:buSzTx/>
              <a:buFontTx/>
              <a:buNone/>
            </a:pPr>
            <a:endParaRPr lang="en-US" altLang="zh-CN" sz="2400">
              <a:ea typeface="ＭＳ Ｐゴシック" panose="020B0600070205080204" pitchFamily="34" charset="-128"/>
            </a:endParaRPr>
          </a:p>
        </p:txBody>
      </p:sp>
      <p:cxnSp>
        <p:nvCxnSpPr>
          <p:cNvPr id="30730" name="Straight Connector 13"/>
          <p:cNvCxnSpPr>
            <a:cxnSpLocks noChangeShapeType="1"/>
          </p:cNvCxnSpPr>
          <p:nvPr/>
        </p:nvCxnSpPr>
        <p:spPr bwMode="auto">
          <a:xfrm>
            <a:off x="2740025" y="2674938"/>
            <a:ext cx="590550" cy="250825"/>
          </a:xfrm>
          <a:prstGeom prst="line">
            <a:avLst/>
          </a:prstGeom>
          <a:noFill/>
          <a:ln w="25400" algn="ctr">
            <a:solidFill>
              <a:schemeClr val="tx1"/>
            </a:solidFill>
            <a:round/>
            <a:headEnd/>
            <a:tailEnd/>
          </a:ln>
          <a:extLst>
            <a:ext uri="{909E8E84-426E-40DD-AFC4-6F175D3DCCD1}">
              <a14:hiddenFill xmlns:a14="http://schemas.microsoft.com/office/drawing/2010/main">
                <a:noFill/>
              </a14:hiddenFill>
            </a:ext>
          </a:extLst>
        </p:spPr>
      </p:cxnSp>
      <p:cxnSp>
        <p:nvCxnSpPr>
          <p:cNvPr id="30731" name="Straight Connector 14"/>
          <p:cNvCxnSpPr>
            <a:cxnSpLocks noChangeShapeType="1"/>
          </p:cNvCxnSpPr>
          <p:nvPr/>
        </p:nvCxnSpPr>
        <p:spPr bwMode="auto">
          <a:xfrm flipH="1">
            <a:off x="3508375" y="3175000"/>
            <a:ext cx="131763" cy="474663"/>
          </a:xfrm>
          <a:prstGeom prst="line">
            <a:avLst/>
          </a:prstGeom>
          <a:noFill/>
          <a:ln w="25400" algn="ctr">
            <a:solidFill>
              <a:schemeClr val="tx1"/>
            </a:solidFill>
            <a:round/>
            <a:headEnd/>
            <a:tailEnd/>
          </a:ln>
          <a:extLst>
            <a:ext uri="{909E8E84-426E-40DD-AFC4-6F175D3DCCD1}">
              <a14:hiddenFill xmlns:a14="http://schemas.microsoft.com/office/drawing/2010/main">
                <a:noFill/>
              </a14:hiddenFill>
            </a:ext>
          </a:extLst>
        </p:spPr>
      </p:cxnSp>
      <p:cxnSp>
        <p:nvCxnSpPr>
          <p:cNvPr id="30732" name="Straight Connector 15"/>
          <p:cNvCxnSpPr>
            <a:cxnSpLocks noChangeShapeType="1"/>
            <a:stCxn id="30729" idx="1"/>
          </p:cNvCxnSpPr>
          <p:nvPr/>
        </p:nvCxnSpPr>
        <p:spPr bwMode="auto">
          <a:xfrm rot="10800000" flipH="1">
            <a:off x="2727325" y="3789363"/>
            <a:ext cx="425450" cy="7937"/>
          </a:xfrm>
          <a:prstGeom prst="line">
            <a:avLst/>
          </a:prstGeom>
          <a:noFill/>
          <a:ln w="25400" algn="ctr">
            <a:solidFill>
              <a:schemeClr val="tx1"/>
            </a:solidFill>
            <a:round/>
            <a:headEnd/>
            <a:tailEnd/>
          </a:ln>
          <a:extLst>
            <a:ext uri="{909E8E84-426E-40DD-AFC4-6F175D3DCCD1}">
              <a14:hiddenFill xmlns:a14="http://schemas.microsoft.com/office/drawing/2010/main">
                <a:noFill/>
              </a14:hiddenFill>
            </a:ext>
          </a:extLst>
        </p:spPr>
      </p:cxnSp>
      <p:cxnSp>
        <p:nvCxnSpPr>
          <p:cNvPr id="30733" name="Straight Connector 16"/>
          <p:cNvCxnSpPr>
            <a:cxnSpLocks noChangeShapeType="1"/>
          </p:cNvCxnSpPr>
          <p:nvPr/>
        </p:nvCxnSpPr>
        <p:spPr bwMode="auto">
          <a:xfrm flipV="1">
            <a:off x="2755900" y="4111625"/>
            <a:ext cx="725488" cy="527050"/>
          </a:xfrm>
          <a:prstGeom prst="line">
            <a:avLst/>
          </a:prstGeom>
          <a:noFill/>
          <a:ln w="25400" algn="ctr">
            <a:solidFill>
              <a:schemeClr val="tx1"/>
            </a:solidFill>
            <a:round/>
            <a:headEnd/>
            <a:tailEnd/>
          </a:ln>
          <a:extLst>
            <a:ext uri="{909E8E84-426E-40DD-AFC4-6F175D3DCCD1}">
              <a14:hiddenFill xmlns:a14="http://schemas.microsoft.com/office/drawing/2010/main">
                <a:noFill/>
              </a14:hiddenFill>
            </a:ext>
          </a:extLst>
        </p:spPr>
      </p:cxnSp>
      <p:cxnSp>
        <p:nvCxnSpPr>
          <p:cNvPr id="30734" name="Straight Connector 17"/>
          <p:cNvCxnSpPr>
            <a:cxnSpLocks noChangeShapeType="1"/>
          </p:cNvCxnSpPr>
          <p:nvPr/>
        </p:nvCxnSpPr>
        <p:spPr bwMode="auto">
          <a:xfrm rot="16200000" flipH="1">
            <a:off x="3314700" y="4206875"/>
            <a:ext cx="812800" cy="228600"/>
          </a:xfrm>
          <a:prstGeom prst="line">
            <a:avLst/>
          </a:prstGeom>
          <a:noFill/>
          <a:ln w="25400" algn="ctr">
            <a:solidFill>
              <a:schemeClr val="tx1"/>
            </a:solidFill>
            <a:round/>
            <a:headEnd/>
            <a:tailEnd/>
          </a:ln>
          <a:extLst>
            <a:ext uri="{909E8E84-426E-40DD-AFC4-6F175D3DCCD1}">
              <a14:hiddenFill xmlns:a14="http://schemas.microsoft.com/office/drawing/2010/main">
                <a:noFill/>
              </a14:hiddenFill>
            </a:ext>
          </a:extLst>
        </p:spPr>
      </p:cxnSp>
      <p:cxnSp>
        <p:nvCxnSpPr>
          <p:cNvPr id="30735" name="Straight Connector 18"/>
          <p:cNvCxnSpPr>
            <a:cxnSpLocks noChangeShapeType="1"/>
          </p:cNvCxnSpPr>
          <p:nvPr/>
        </p:nvCxnSpPr>
        <p:spPr bwMode="auto">
          <a:xfrm flipV="1">
            <a:off x="3989388" y="2913063"/>
            <a:ext cx="1055687" cy="12700"/>
          </a:xfrm>
          <a:prstGeom prst="line">
            <a:avLst/>
          </a:prstGeom>
          <a:noFill/>
          <a:ln w="25400" algn="ctr">
            <a:solidFill>
              <a:schemeClr val="tx1"/>
            </a:solidFill>
            <a:round/>
            <a:headEnd/>
            <a:tailEnd/>
          </a:ln>
          <a:extLst>
            <a:ext uri="{909E8E84-426E-40DD-AFC4-6F175D3DCCD1}">
              <a14:hiddenFill xmlns:a14="http://schemas.microsoft.com/office/drawing/2010/main">
                <a:noFill/>
              </a14:hiddenFill>
            </a:ext>
          </a:extLst>
        </p:spPr>
      </p:cxnSp>
      <p:cxnSp>
        <p:nvCxnSpPr>
          <p:cNvPr id="30736" name="Straight Connector 20"/>
          <p:cNvCxnSpPr>
            <a:cxnSpLocks noChangeShapeType="1"/>
          </p:cNvCxnSpPr>
          <p:nvPr/>
        </p:nvCxnSpPr>
        <p:spPr bwMode="auto">
          <a:xfrm>
            <a:off x="5702300" y="2995613"/>
            <a:ext cx="871538" cy="58737"/>
          </a:xfrm>
          <a:prstGeom prst="line">
            <a:avLst/>
          </a:prstGeom>
          <a:noFill/>
          <a:ln w="25400" algn="ctr">
            <a:solidFill>
              <a:schemeClr val="tx1"/>
            </a:solidFill>
            <a:round/>
            <a:headEnd/>
            <a:tailEnd/>
          </a:ln>
          <a:extLst>
            <a:ext uri="{909E8E84-426E-40DD-AFC4-6F175D3DCCD1}">
              <a14:hiddenFill xmlns:a14="http://schemas.microsoft.com/office/drawing/2010/main">
                <a:noFill/>
              </a14:hiddenFill>
            </a:ext>
          </a:extLst>
        </p:spPr>
      </p:cxnSp>
      <p:cxnSp>
        <p:nvCxnSpPr>
          <p:cNvPr id="30737" name="Straight Connector 21"/>
          <p:cNvCxnSpPr>
            <a:cxnSpLocks noChangeShapeType="1"/>
          </p:cNvCxnSpPr>
          <p:nvPr/>
        </p:nvCxnSpPr>
        <p:spPr bwMode="auto">
          <a:xfrm rot="16200000" flipH="1">
            <a:off x="5232400" y="3276600"/>
            <a:ext cx="546100" cy="165100"/>
          </a:xfrm>
          <a:prstGeom prst="line">
            <a:avLst/>
          </a:prstGeom>
          <a:noFill/>
          <a:ln w="25400" algn="ctr">
            <a:solidFill>
              <a:schemeClr val="tx1"/>
            </a:solidFill>
            <a:round/>
            <a:headEnd/>
            <a:tailEnd/>
          </a:ln>
          <a:extLst>
            <a:ext uri="{909E8E84-426E-40DD-AFC4-6F175D3DCCD1}">
              <a14:hiddenFill xmlns:a14="http://schemas.microsoft.com/office/drawing/2010/main">
                <a:noFill/>
              </a14:hiddenFill>
            </a:ext>
          </a:extLst>
        </p:spPr>
      </p:cxnSp>
      <p:cxnSp>
        <p:nvCxnSpPr>
          <p:cNvPr id="30738" name="Straight Connector 22"/>
          <p:cNvCxnSpPr>
            <a:cxnSpLocks noChangeShapeType="1"/>
          </p:cNvCxnSpPr>
          <p:nvPr/>
        </p:nvCxnSpPr>
        <p:spPr bwMode="auto">
          <a:xfrm flipV="1">
            <a:off x="4000500" y="4638675"/>
            <a:ext cx="635000" cy="406400"/>
          </a:xfrm>
          <a:prstGeom prst="line">
            <a:avLst/>
          </a:prstGeom>
          <a:noFill/>
          <a:ln w="25400" algn="ctr">
            <a:solidFill>
              <a:schemeClr val="tx1"/>
            </a:solidFill>
            <a:round/>
            <a:headEnd/>
            <a:tailEnd/>
          </a:ln>
          <a:extLst>
            <a:ext uri="{909E8E84-426E-40DD-AFC4-6F175D3DCCD1}">
              <a14:hiddenFill xmlns:a14="http://schemas.microsoft.com/office/drawing/2010/main">
                <a:noFill/>
              </a14:hiddenFill>
            </a:ext>
          </a:extLst>
        </p:spPr>
      </p:cxnSp>
      <p:cxnSp>
        <p:nvCxnSpPr>
          <p:cNvPr id="30739" name="Straight Connector 23"/>
          <p:cNvCxnSpPr>
            <a:cxnSpLocks noChangeShapeType="1"/>
          </p:cNvCxnSpPr>
          <p:nvPr/>
        </p:nvCxnSpPr>
        <p:spPr bwMode="auto">
          <a:xfrm>
            <a:off x="4826000" y="4664075"/>
            <a:ext cx="1693863" cy="173038"/>
          </a:xfrm>
          <a:prstGeom prst="line">
            <a:avLst/>
          </a:prstGeom>
          <a:noFill/>
          <a:ln w="25400" algn="ctr">
            <a:solidFill>
              <a:schemeClr val="tx1"/>
            </a:solidFill>
            <a:round/>
            <a:headEnd/>
            <a:tailEnd/>
          </a:ln>
          <a:extLst>
            <a:ext uri="{909E8E84-426E-40DD-AFC4-6F175D3DCCD1}">
              <a14:hiddenFill xmlns:a14="http://schemas.microsoft.com/office/drawing/2010/main">
                <a:noFill/>
              </a14:hiddenFill>
            </a:ext>
          </a:extLst>
        </p:spPr>
      </p:cxnSp>
      <p:cxnSp>
        <p:nvCxnSpPr>
          <p:cNvPr id="30740" name="Straight Connector 24"/>
          <p:cNvCxnSpPr>
            <a:cxnSpLocks noChangeShapeType="1"/>
          </p:cNvCxnSpPr>
          <p:nvPr/>
        </p:nvCxnSpPr>
        <p:spPr bwMode="auto">
          <a:xfrm flipV="1">
            <a:off x="6021388" y="4017963"/>
            <a:ext cx="561975" cy="304800"/>
          </a:xfrm>
          <a:prstGeom prst="line">
            <a:avLst/>
          </a:prstGeom>
          <a:noFill/>
          <a:ln w="25400" algn="ctr">
            <a:solidFill>
              <a:schemeClr val="tx1"/>
            </a:solidFill>
            <a:round/>
            <a:headEnd/>
            <a:tailEnd/>
          </a:ln>
          <a:extLst>
            <a:ext uri="{909E8E84-426E-40DD-AFC4-6F175D3DCCD1}">
              <a14:hiddenFill xmlns:a14="http://schemas.microsoft.com/office/drawing/2010/main">
                <a:noFill/>
              </a14:hiddenFill>
            </a:ext>
          </a:extLst>
        </p:spPr>
      </p:cxnSp>
      <p:cxnSp>
        <p:nvCxnSpPr>
          <p:cNvPr id="30741" name="Straight Connector 25"/>
          <p:cNvCxnSpPr>
            <a:cxnSpLocks noChangeShapeType="1"/>
          </p:cNvCxnSpPr>
          <p:nvPr/>
        </p:nvCxnSpPr>
        <p:spPr bwMode="auto">
          <a:xfrm>
            <a:off x="6059488" y="3530600"/>
            <a:ext cx="506412" cy="28575"/>
          </a:xfrm>
          <a:prstGeom prst="line">
            <a:avLst/>
          </a:prstGeom>
          <a:noFill/>
          <a:ln w="25400" algn="ctr">
            <a:solidFill>
              <a:schemeClr val="tx1"/>
            </a:solidFill>
            <a:round/>
            <a:headEnd/>
            <a:tailEnd/>
          </a:ln>
          <a:extLst>
            <a:ext uri="{909E8E84-426E-40DD-AFC4-6F175D3DCCD1}">
              <a14:hiddenFill xmlns:a14="http://schemas.microsoft.com/office/drawing/2010/main">
                <a:noFill/>
              </a14:hiddenFill>
            </a:ext>
          </a:extLst>
        </p:spPr>
      </p:cxnSp>
      <p:cxnSp>
        <p:nvCxnSpPr>
          <p:cNvPr id="30742" name="Straight Connector 26"/>
          <p:cNvCxnSpPr>
            <a:cxnSpLocks noChangeShapeType="1"/>
          </p:cNvCxnSpPr>
          <p:nvPr/>
        </p:nvCxnSpPr>
        <p:spPr bwMode="auto">
          <a:xfrm>
            <a:off x="3811588" y="3789363"/>
            <a:ext cx="814387" cy="114300"/>
          </a:xfrm>
          <a:prstGeom prst="line">
            <a:avLst/>
          </a:prstGeom>
          <a:noFill/>
          <a:ln w="25400" algn="ctr">
            <a:solidFill>
              <a:schemeClr val="tx1"/>
            </a:solidFill>
            <a:round/>
            <a:headEnd/>
            <a:tailEnd/>
          </a:ln>
          <a:extLst>
            <a:ext uri="{909E8E84-426E-40DD-AFC4-6F175D3DCCD1}">
              <a14:hiddenFill xmlns:a14="http://schemas.microsoft.com/office/drawing/2010/main">
                <a:noFill/>
              </a14:hiddenFill>
            </a:ext>
          </a:extLst>
        </p:spPr>
      </p:cxnSp>
      <p:cxnSp>
        <p:nvCxnSpPr>
          <p:cNvPr id="30743" name="Straight Connector 27"/>
          <p:cNvCxnSpPr>
            <a:cxnSpLocks noChangeShapeType="1"/>
          </p:cNvCxnSpPr>
          <p:nvPr/>
        </p:nvCxnSpPr>
        <p:spPr bwMode="auto">
          <a:xfrm>
            <a:off x="3759200" y="3051175"/>
            <a:ext cx="374650" cy="288925"/>
          </a:xfrm>
          <a:prstGeom prst="line">
            <a:avLst/>
          </a:prstGeom>
          <a:noFill/>
          <a:ln w="25400" algn="ctr">
            <a:solidFill>
              <a:schemeClr val="tx1"/>
            </a:solidFill>
            <a:round/>
            <a:headEnd/>
            <a:tailEnd/>
          </a:ln>
          <a:extLst>
            <a:ext uri="{909E8E84-426E-40DD-AFC4-6F175D3DCCD1}">
              <a14:hiddenFill xmlns:a14="http://schemas.microsoft.com/office/drawing/2010/main">
                <a:noFill/>
              </a14:hiddenFill>
            </a:ext>
          </a:extLst>
        </p:spPr>
      </p:cxnSp>
      <p:cxnSp>
        <p:nvCxnSpPr>
          <p:cNvPr id="30744" name="Straight Connector 28"/>
          <p:cNvCxnSpPr>
            <a:cxnSpLocks noChangeShapeType="1"/>
          </p:cNvCxnSpPr>
          <p:nvPr/>
        </p:nvCxnSpPr>
        <p:spPr bwMode="auto">
          <a:xfrm>
            <a:off x="4776788" y="3340100"/>
            <a:ext cx="639762" cy="190500"/>
          </a:xfrm>
          <a:prstGeom prst="line">
            <a:avLst/>
          </a:prstGeom>
          <a:noFill/>
          <a:ln w="25400" algn="ctr">
            <a:solidFill>
              <a:schemeClr val="tx1"/>
            </a:solidFill>
            <a:round/>
            <a:headEnd/>
            <a:tailEnd/>
          </a:ln>
          <a:extLst>
            <a:ext uri="{909E8E84-426E-40DD-AFC4-6F175D3DCCD1}">
              <a14:hiddenFill xmlns:a14="http://schemas.microsoft.com/office/drawing/2010/main">
                <a:noFill/>
              </a14:hiddenFill>
            </a:ext>
          </a:extLst>
        </p:spPr>
      </p:cxnSp>
      <p:cxnSp>
        <p:nvCxnSpPr>
          <p:cNvPr id="30745" name="Straight Connector 29"/>
          <p:cNvCxnSpPr>
            <a:cxnSpLocks noChangeShapeType="1"/>
          </p:cNvCxnSpPr>
          <p:nvPr/>
        </p:nvCxnSpPr>
        <p:spPr bwMode="auto">
          <a:xfrm rot="16200000" flipH="1">
            <a:off x="4455319" y="3505994"/>
            <a:ext cx="242887" cy="168275"/>
          </a:xfrm>
          <a:prstGeom prst="line">
            <a:avLst/>
          </a:prstGeom>
          <a:noFill/>
          <a:ln w="25400" algn="ctr">
            <a:solidFill>
              <a:schemeClr val="tx1"/>
            </a:solidFill>
            <a:round/>
            <a:headEnd/>
            <a:tailEnd/>
          </a:ln>
          <a:extLst>
            <a:ext uri="{909E8E84-426E-40DD-AFC4-6F175D3DCCD1}">
              <a14:hiddenFill xmlns:a14="http://schemas.microsoft.com/office/drawing/2010/main">
                <a:noFill/>
              </a14:hiddenFill>
            </a:ext>
          </a:extLst>
        </p:spPr>
      </p:cxnSp>
      <p:cxnSp>
        <p:nvCxnSpPr>
          <p:cNvPr id="30746" name="Straight Connector 30"/>
          <p:cNvCxnSpPr>
            <a:cxnSpLocks noChangeShapeType="1"/>
          </p:cNvCxnSpPr>
          <p:nvPr/>
        </p:nvCxnSpPr>
        <p:spPr bwMode="auto">
          <a:xfrm rot="5400000">
            <a:off x="4591050" y="4149725"/>
            <a:ext cx="533400" cy="190500"/>
          </a:xfrm>
          <a:prstGeom prst="line">
            <a:avLst/>
          </a:prstGeom>
          <a:noFill/>
          <a:ln w="25400" algn="ctr">
            <a:solidFill>
              <a:schemeClr val="tx1"/>
            </a:solidFill>
            <a:round/>
            <a:headEnd/>
            <a:tailEnd/>
          </a:ln>
          <a:extLst>
            <a:ext uri="{909E8E84-426E-40DD-AFC4-6F175D3DCCD1}">
              <a14:hiddenFill xmlns:a14="http://schemas.microsoft.com/office/drawing/2010/main">
                <a:noFill/>
              </a14:hiddenFill>
            </a:ext>
          </a:extLst>
        </p:spPr>
      </p:cxnSp>
      <p:cxnSp>
        <p:nvCxnSpPr>
          <p:cNvPr id="30747" name="Straight Connector 31"/>
          <p:cNvCxnSpPr>
            <a:cxnSpLocks noChangeShapeType="1"/>
          </p:cNvCxnSpPr>
          <p:nvPr/>
        </p:nvCxnSpPr>
        <p:spPr bwMode="auto">
          <a:xfrm flipV="1">
            <a:off x="4724400" y="4322763"/>
            <a:ext cx="638175" cy="227012"/>
          </a:xfrm>
          <a:prstGeom prst="line">
            <a:avLst/>
          </a:prstGeom>
          <a:noFill/>
          <a:ln w="25400" algn="ctr">
            <a:solidFill>
              <a:schemeClr val="tx1"/>
            </a:solidFill>
            <a:round/>
            <a:headEnd/>
            <a:tailEnd/>
          </a:ln>
          <a:extLst>
            <a:ext uri="{909E8E84-426E-40DD-AFC4-6F175D3DCCD1}">
              <a14:hiddenFill xmlns:a14="http://schemas.microsoft.com/office/drawing/2010/main">
                <a:noFill/>
              </a14:hiddenFill>
            </a:ext>
          </a:extLst>
        </p:spPr>
      </p:cxnSp>
      <p:pic>
        <p:nvPicPr>
          <p:cNvPr id="30748" name="Picture 69" descr="C DATA CENTRE.gif"/>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5416550" y="3198813"/>
            <a:ext cx="642938" cy="663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49" name="Picture 76" descr="C DATA CENTRE.gif"/>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3435350" y="4265613"/>
            <a:ext cx="642938" cy="663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50" name="Picture 79" descr="C DATA CENTRE.gif"/>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4133850" y="3008313"/>
            <a:ext cx="642938" cy="663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51" name="Picture 89" descr="C HOSTING.gif"/>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3330575" y="2605088"/>
            <a:ext cx="658813" cy="64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52" name="Picture 92" descr="C HOSTING.gif"/>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3152775" y="3468688"/>
            <a:ext cx="658813" cy="64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53" name="Picture 96" descr="C HOSTING.gif"/>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4625975" y="3582988"/>
            <a:ext cx="658813" cy="64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54" name="Picture 98" descr="C HOSTING.gif"/>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4346575" y="4294188"/>
            <a:ext cx="658813" cy="64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55" name="Picture 103" descr="C HOSTING.gif"/>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5362575" y="4002088"/>
            <a:ext cx="658813" cy="64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0756" name="Straight Connector 19"/>
          <p:cNvCxnSpPr>
            <a:cxnSpLocks noChangeShapeType="1"/>
          </p:cNvCxnSpPr>
          <p:nvPr/>
        </p:nvCxnSpPr>
        <p:spPr bwMode="auto">
          <a:xfrm>
            <a:off x="3814763" y="2562225"/>
            <a:ext cx="1328737" cy="247650"/>
          </a:xfrm>
          <a:prstGeom prst="line">
            <a:avLst/>
          </a:prstGeom>
          <a:noFill/>
          <a:ln w="25400" algn="ctr">
            <a:solidFill>
              <a:schemeClr val="tx1"/>
            </a:solidFill>
            <a:round/>
            <a:headEnd/>
            <a:tailEnd/>
          </a:ln>
          <a:extLst>
            <a:ext uri="{909E8E84-426E-40DD-AFC4-6F175D3DCCD1}">
              <a14:hiddenFill xmlns:a14="http://schemas.microsoft.com/office/drawing/2010/main">
                <a:noFill/>
              </a14:hiddenFill>
            </a:ext>
          </a:extLst>
        </p:spPr>
      </p:cxnSp>
      <p:sp>
        <p:nvSpPr>
          <p:cNvPr id="118" name="Right Arrow 117"/>
          <p:cNvSpPr/>
          <p:nvPr/>
        </p:nvSpPr>
        <p:spPr bwMode="auto">
          <a:xfrm rot="351982">
            <a:off x="1716088" y="2586038"/>
            <a:ext cx="1133475" cy="465137"/>
          </a:xfrm>
          <a:prstGeom prst="rightArrow">
            <a:avLst>
              <a:gd name="adj1" fmla="val 50000"/>
              <a:gd name="adj2" fmla="val 78571"/>
            </a:avLst>
          </a:prstGeom>
          <a:solidFill>
            <a:schemeClr val="tx1">
              <a:lumMod val="60000"/>
              <a:lumOff val="40000"/>
            </a:schemeClr>
          </a:solidFill>
          <a:ln w="12700">
            <a:noFill/>
            <a:round/>
            <a:headEnd/>
            <a:tailEnd/>
          </a:ln>
        </p:spPr>
        <p:txBody>
          <a:bodyPr wrap="none" anchor="ctr"/>
          <a:lstStyle/>
          <a:p>
            <a:pPr algn="ctr" eaLnBrk="1" hangingPunct="1">
              <a:spcBef>
                <a:spcPct val="50000"/>
              </a:spcBef>
              <a:defRPr/>
            </a:pPr>
            <a:endParaRPr lang="en-US">
              <a:solidFill>
                <a:schemeClr val="bg2"/>
              </a:solidFill>
              <a:latin typeface="Arial" charset="0"/>
              <a:ea typeface="ＭＳ Ｐゴシック" charset="-128"/>
              <a:cs typeface="ＭＳ Ｐゴシック" charset="-128"/>
            </a:endParaRPr>
          </a:p>
        </p:txBody>
      </p:sp>
      <p:sp>
        <p:nvSpPr>
          <p:cNvPr id="119" name="Right Arrow 118"/>
          <p:cNvSpPr/>
          <p:nvPr/>
        </p:nvSpPr>
        <p:spPr bwMode="auto">
          <a:xfrm rot="21248018" flipV="1">
            <a:off x="1716088" y="4592638"/>
            <a:ext cx="1133475" cy="465137"/>
          </a:xfrm>
          <a:prstGeom prst="rightArrow">
            <a:avLst>
              <a:gd name="adj1" fmla="val 50000"/>
              <a:gd name="adj2" fmla="val 78571"/>
            </a:avLst>
          </a:prstGeom>
          <a:solidFill>
            <a:schemeClr val="tx1">
              <a:lumMod val="60000"/>
              <a:lumOff val="40000"/>
            </a:schemeClr>
          </a:solidFill>
          <a:ln w="12700">
            <a:noFill/>
            <a:round/>
            <a:headEnd/>
            <a:tailEnd/>
          </a:ln>
        </p:spPr>
        <p:txBody>
          <a:bodyPr wrap="none" anchor="ctr"/>
          <a:lstStyle/>
          <a:p>
            <a:pPr algn="ctr" eaLnBrk="1" hangingPunct="1">
              <a:spcBef>
                <a:spcPct val="50000"/>
              </a:spcBef>
              <a:defRPr/>
            </a:pPr>
            <a:endParaRPr lang="en-US">
              <a:solidFill>
                <a:schemeClr val="bg2"/>
              </a:solidFill>
              <a:latin typeface="Arial" charset="0"/>
              <a:ea typeface="ＭＳ Ｐゴシック" charset="-128"/>
              <a:cs typeface="ＭＳ Ｐゴシック" charset="-128"/>
            </a:endParaRPr>
          </a:p>
        </p:txBody>
      </p:sp>
      <p:sp>
        <p:nvSpPr>
          <p:cNvPr id="120" name="Right Arrow 119"/>
          <p:cNvSpPr/>
          <p:nvPr/>
        </p:nvSpPr>
        <p:spPr bwMode="auto">
          <a:xfrm>
            <a:off x="1695450" y="3589338"/>
            <a:ext cx="1133475" cy="465137"/>
          </a:xfrm>
          <a:prstGeom prst="rightArrow">
            <a:avLst>
              <a:gd name="adj1" fmla="val 50000"/>
              <a:gd name="adj2" fmla="val 78571"/>
            </a:avLst>
          </a:prstGeom>
          <a:solidFill>
            <a:schemeClr val="tx1">
              <a:lumMod val="60000"/>
              <a:lumOff val="40000"/>
            </a:schemeClr>
          </a:solidFill>
          <a:ln w="12700">
            <a:noFill/>
            <a:round/>
            <a:headEnd/>
            <a:tailEnd/>
          </a:ln>
        </p:spPr>
        <p:txBody>
          <a:bodyPr wrap="none" anchor="ctr"/>
          <a:lstStyle/>
          <a:p>
            <a:pPr algn="ctr" eaLnBrk="1" hangingPunct="1">
              <a:spcBef>
                <a:spcPct val="50000"/>
              </a:spcBef>
              <a:defRPr/>
            </a:pPr>
            <a:endParaRPr lang="en-US">
              <a:solidFill>
                <a:schemeClr val="bg2"/>
              </a:solidFill>
              <a:latin typeface="Arial" charset="0"/>
              <a:ea typeface="ＭＳ Ｐゴシック" charset="-128"/>
              <a:cs typeface="ＭＳ Ｐゴシック" charset="-128"/>
            </a:endParaRPr>
          </a:p>
        </p:txBody>
      </p:sp>
      <p:sp>
        <p:nvSpPr>
          <p:cNvPr id="121" name="Right Arrow 120"/>
          <p:cNvSpPr/>
          <p:nvPr/>
        </p:nvSpPr>
        <p:spPr bwMode="auto">
          <a:xfrm rot="21248018" flipV="1">
            <a:off x="6275388" y="2555875"/>
            <a:ext cx="984250" cy="463550"/>
          </a:xfrm>
          <a:prstGeom prst="rightArrow">
            <a:avLst>
              <a:gd name="adj1" fmla="val 50000"/>
              <a:gd name="adj2" fmla="val 78571"/>
            </a:avLst>
          </a:prstGeom>
          <a:solidFill>
            <a:schemeClr val="tx1">
              <a:lumMod val="60000"/>
              <a:lumOff val="40000"/>
            </a:schemeClr>
          </a:solidFill>
          <a:ln w="12700">
            <a:noFill/>
            <a:round/>
            <a:headEnd/>
            <a:tailEnd/>
          </a:ln>
        </p:spPr>
        <p:txBody>
          <a:bodyPr wrap="none" anchor="ctr"/>
          <a:lstStyle/>
          <a:p>
            <a:pPr algn="ctr" eaLnBrk="1" hangingPunct="1">
              <a:spcBef>
                <a:spcPct val="50000"/>
              </a:spcBef>
              <a:defRPr/>
            </a:pPr>
            <a:endParaRPr lang="en-US">
              <a:solidFill>
                <a:schemeClr val="bg2"/>
              </a:solidFill>
              <a:latin typeface="Arial" charset="0"/>
              <a:ea typeface="ＭＳ Ｐゴシック" charset="-128"/>
              <a:cs typeface="ＭＳ Ｐゴシック" charset="-128"/>
            </a:endParaRPr>
          </a:p>
        </p:txBody>
      </p:sp>
      <p:sp>
        <p:nvSpPr>
          <p:cNvPr id="122" name="Right Arrow 121"/>
          <p:cNvSpPr/>
          <p:nvPr/>
        </p:nvSpPr>
        <p:spPr bwMode="auto">
          <a:xfrm rot="351982">
            <a:off x="6275388" y="4546600"/>
            <a:ext cx="984250" cy="465138"/>
          </a:xfrm>
          <a:prstGeom prst="rightArrow">
            <a:avLst>
              <a:gd name="adj1" fmla="val 50000"/>
              <a:gd name="adj2" fmla="val 78571"/>
            </a:avLst>
          </a:prstGeom>
          <a:solidFill>
            <a:schemeClr val="tx1">
              <a:lumMod val="60000"/>
              <a:lumOff val="40000"/>
            </a:schemeClr>
          </a:solidFill>
          <a:ln w="12700">
            <a:noFill/>
            <a:round/>
            <a:headEnd/>
            <a:tailEnd/>
          </a:ln>
        </p:spPr>
        <p:txBody>
          <a:bodyPr wrap="none" anchor="ctr"/>
          <a:lstStyle/>
          <a:p>
            <a:pPr algn="ctr" eaLnBrk="1" hangingPunct="1">
              <a:spcBef>
                <a:spcPct val="50000"/>
              </a:spcBef>
              <a:defRPr/>
            </a:pPr>
            <a:endParaRPr lang="en-US">
              <a:solidFill>
                <a:schemeClr val="bg2"/>
              </a:solidFill>
              <a:latin typeface="Arial" charset="0"/>
              <a:ea typeface="ＭＳ Ｐゴシック" charset="-128"/>
              <a:cs typeface="ＭＳ Ｐゴシック" charset="-128"/>
            </a:endParaRPr>
          </a:p>
        </p:txBody>
      </p:sp>
      <p:sp>
        <p:nvSpPr>
          <p:cNvPr id="123" name="Right Arrow 122"/>
          <p:cNvSpPr/>
          <p:nvPr/>
        </p:nvSpPr>
        <p:spPr bwMode="auto">
          <a:xfrm>
            <a:off x="6254750" y="3551238"/>
            <a:ext cx="984250" cy="465137"/>
          </a:xfrm>
          <a:prstGeom prst="rightArrow">
            <a:avLst>
              <a:gd name="adj1" fmla="val 50000"/>
              <a:gd name="adj2" fmla="val 78571"/>
            </a:avLst>
          </a:prstGeom>
          <a:solidFill>
            <a:schemeClr val="tx1">
              <a:lumMod val="60000"/>
              <a:lumOff val="40000"/>
            </a:schemeClr>
          </a:solidFill>
          <a:ln w="12700">
            <a:noFill/>
            <a:round/>
            <a:headEnd/>
            <a:tailEnd/>
          </a:ln>
        </p:spPr>
        <p:txBody>
          <a:bodyPr wrap="none" anchor="ctr"/>
          <a:lstStyle/>
          <a:p>
            <a:pPr algn="ctr" eaLnBrk="1" hangingPunct="1">
              <a:spcBef>
                <a:spcPct val="50000"/>
              </a:spcBef>
              <a:defRPr/>
            </a:pPr>
            <a:endParaRPr lang="en-US">
              <a:solidFill>
                <a:schemeClr val="bg2"/>
              </a:solidFill>
              <a:latin typeface="Arial" charset="0"/>
              <a:ea typeface="ＭＳ Ｐゴシック" charset="-128"/>
              <a:cs typeface="ＭＳ Ｐゴシック" charset="-128"/>
            </a:endParaRPr>
          </a:p>
        </p:txBody>
      </p:sp>
      <p:grpSp>
        <p:nvGrpSpPr>
          <p:cNvPr id="30763" name="Group 124"/>
          <p:cNvGrpSpPr>
            <a:grpSpLocks/>
          </p:cNvGrpSpPr>
          <p:nvPr/>
        </p:nvGrpSpPr>
        <p:grpSpPr bwMode="auto">
          <a:xfrm>
            <a:off x="3168650" y="4829175"/>
            <a:ext cx="3092450" cy="615950"/>
            <a:chOff x="3181569" y="1790700"/>
            <a:chExt cx="3092231" cy="616169"/>
          </a:xfrm>
        </p:grpSpPr>
        <p:sp>
          <p:nvSpPr>
            <p:cNvPr id="127" name="Right Arrow 126"/>
            <p:cNvSpPr/>
            <p:nvPr/>
          </p:nvSpPr>
          <p:spPr bwMode="auto">
            <a:xfrm flipH="1">
              <a:off x="3181569" y="1790700"/>
              <a:ext cx="3074770" cy="616169"/>
            </a:xfrm>
            <a:prstGeom prst="rightArrow">
              <a:avLst/>
            </a:prstGeom>
            <a:solidFill>
              <a:schemeClr val="tx2">
                <a:lumMod val="20000"/>
                <a:lumOff val="80000"/>
              </a:schemeClr>
            </a:solidFill>
            <a:ln w="12700">
              <a:solidFill>
                <a:schemeClr val="tx2"/>
              </a:solidFill>
              <a:round/>
              <a:headEnd/>
              <a:tailEnd/>
            </a:ln>
          </p:spPr>
          <p:txBody>
            <a:bodyPr wrap="none" anchor="ctr"/>
            <a:lstStyle/>
            <a:p>
              <a:pPr algn="ctr" eaLnBrk="1" hangingPunct="1">
                <a:spcBef>
                  <a:spcPct val="50000"/>
                </a:spcBef>
                <a:defRPr/>
              </a:pPr>
              <a:endParaRPr lang="en-US">
                <a:solidFill>
                  <a:schemeClr val="bg2"/>
                </a:solidFill>
                <a:latin typeface="Arial" charset="0"/>
                <a:ea typeface="ＭＳ Ｐゴシック" charset="-128"/>
                <a:cs typeface="ＭＳ Ｐゴシック" charset="-128"/>
              </a:endParaRPr>
            </a:p>
          </p:txBody>
        </p:sp>
        <p:sp>
          <p:nvSpPr>
            <p:cNvPr id="30777" name="TextBox 127"/>
            <p:cNvSpPr txBox="1">
              <a:spLocks noChangeArrowheads="1"/>
            </p:cNvSpPr>
            <p:nvPr/>
          </p:nvSpPr>
          <p:spPr bwMode="auto">
            <a:xfrm>
              <a:off x="3454400" y="1953935"/>
              <a:ext cx="281940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lgn="ctr" eaLnBrk="1" hangingPunct="1">
                <a:spcBef>
                  <a:spcPct val="50000"/>
                </a:spcBef>
                <a:buClrTx/>
                <a:buSzTx/>
                <a:buFontTx/>
                <a:buNone/>
              </a:pPr>
              <a:r>
                <a:rPr lang="en-US" altLang="zh-CN" sz="1400">
                  <a:ea typeface="ＭＳ Ｐゴシック" panose="020B0600070205080204" pitchFamily="34" charset="-128"/>
                </a:rPr>
                <a:t>Consumption Data Analytics</a:t>
              </a:r>
            </a:p>
          </p:txBody>
        </p:sp>
      </p:grpSp>
      <p:pic>
        <p:nvPicPr>
          <p:cNvPr id="30764" name="Picture 67" descr="C HOSTING.gif"/>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5045075" y="2592388"/>
            <a:ext cx="658813" cy="64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0765" name="Group 128"/>
          <p:cNvGrpSpPr>
            <a:grpSpLocks/>
          </p:cNvGrpSpPr>
          <p:nvPr/>
        </p:nvGrpSpPr>
        <p:grpSpPr bwMode="auto">
          <a:xfrm>
            <a:off x="3149600" y="2174875"/>
            <a:ext cx="3081338" cy="615950"/>
            <a:chOff x="3162300" y="1803400"/>
            <a:chExt cx="3080845" cy="616169"/>
          </a:xfrm>
        </p:grpSpPr>
        <p:sp>
          <p:nvSpPr>
            <p:cNvPr id="30774" name="Right Arrow 60"/>
            <p:cNvSpPr>
              <a:spLocks noChangeArrowheads="1"/>
            </p:cNvSpPr>
            <p:nvPr/>
          </p:nvSpPr>
          <p:spPr bwMode="auto">
            <a:xfrm>
              <a:off x="3168869" y="1803400"/>
              <a:ext cx="3074276" cy="616169"/>
            </a:xfrm>
            <a:prstGeom prst="rightArrow">
              <a:avLst>
                <a:gd name="adj1" fmla="val 50000"/>
                <a:gd name="adj2" fmla="val 50009"/>
              </a:avLst>
            </a:prstGeom>
            <a:solidFill>
              <a:srgbClr val="FFE0CC"/>
            </a:solidFill>
            <a:ln w="12700">
              <a:solidFill>
                <a:srgbClr val="FF6600"/>
              </a:solidFill>
              <a:round/>
              <a:headEnd/>
              <a:tailEnd/>
            </a:ln>
          </p:spPr>
          <p:txBody>
            <a:bodyPr wrap="none" anchor="ct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lgn="ctr" eaLnBrk="1" hangingPunct="1">
                <a:spcBef>
                  <a:spcPct val="50000"/>
                </a:spcBef>
                <a:buClrTx/>
                <a:buSzTx/>
                <a:buFontTx/>
                <a:buNone/>
              </a:pPr>
              <a:endParaRPr lang="en-US" altLang="zh-CN" sz="2400">
                <a:ea typeface="ＭＳ Ｐゴシック" panose="020B0600070205080204" pitchFamily="34" charset="-128"/>
              </a:endParaRPr>
            </a:p>
          </p:txBody>
        </p:sp>
        <p:sp>
          <p:nvSpPr>
            <p:cNvPr id="30775" name="TextBox 65"/>
            <p:cNvSpPr txBox="1">
              <a:spLocks noChangeArrowheads="1"/>
            </p:cNvSpPr>
            <p:nvPr/>
          </p:nvSpPr>
          <p:spPr bwMode="auto">
            <a:xfrm>
              <a:off x="3162300" y="1966635"/>
              <a:ext cx="281940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lgn="ctr" eaLnBrk="1" hangingPunct="1">
                <a:spcBef>
                  <a:spcPct val="50000"/>
                </a:spcBef>
                <a:buClrTx/>
                <a:buSzTx/>
                <a:buFontTx/>
                <a:buNone/>
              </a:pPr>
              <a:r>
                <a:rPr lang="en-US" altLang="zh-CN" sz="1400">
                  <a:ea typeface="ＭＳ Ｐゴシック" panose="020B0600070205080204" pitchFamily="34" charset="-128"/>
                </a:rPr>
                <a:t>Content (optimized!)</a:t>
              </a:r>
            </a:p>
          </p:txBody>
        </p:sp>
      </p:grpSp>
      <p:sp>
        <p:nvSpPr>
          <p:cNvPr id="30766" name="AutoShape 2" descr="data:image/jpg;base64,/9j/4AAQSkZJRgABAQAAAQABAAD/2wCEAAkGBggGEA8IBwgQFBMOFBMSEBUWFRgRFBkYFxYhFhcUGRIYICYqGxkvHhkWKzsgJywpMCwsGB89QTAqOzIrLSkBCQoKBQUFDQUFDSkYEhgpKSkpKSkpKSkpKSkpKSkpKSkpKSkpKSkpKSkpKSkpKSkpKSkpKSkpKSkpKSkpKSkpKf/AABEIAMIBAwMBIgACEQEDEQH/xAAcAAEBAQADAQEBAAAAAAAAAAAACAcBBQYDBAL/xABGEAABAwICAwsJBQcDBQAAAAAAAQIDBBEFBgcSIRMXGCIxQVVWkpPRCFFhcXKBkaGxFDIzgqIVFiM1YnOywcLSQkNSg6P/xAAUAQEAAAAAAAAAAAAAAAAAAAAA/8QAFBEBAAAAAAAAAAAAAAAAAAAAAP/aAAwDAQACEQMRAD8A3EAAAAAAAAAAAAAAAAAAAAAAAAAAAAAAAAAAAAAAAAAAAcHIAAAAAAAAAAAAAAAAAAAAAAAAAAAAAAAAAAAAAAAAAAAAAAAAAAAAAAAAAAAAAAAAAAAAAAAAAAAAAAAAAAAAAAAAAAAAAAAAAAAAAAAAAAAAAAAAAAAAAAAAAAAAAAAAAAAAABwcgAAAAAAAAyfSPpkr8k1zsKpsNhkakcb9ZznIvGTksnqA1gE/8JPFuhabtvHCTxboWm7bwKABP/CSxboSm7bxwk8W6Fpu28CgAT/wk8W6Fpu28cJPFuhabtvAoAE/8JPFuhabtvHCTxboWm7bwKABP/CTxboWm7bxwk8W6Fpu28CgAT/wk8W6Fpu28cJPFuhabtvAoAE/8JPFuhabtvHCTxboWm7bwKABP/CTxboWm7bxwk8W6Fpu28CgAT/wk8W6Fpu28cJLFuhKbtvAoAE/8JLFuhKbtvHCTxboWm7bwKABP6eUli3QtN23m+wvWRrXrzoi/FAP7AAAAAcHIAAAAAAAJk0/fzh/9iH6KU2TJp+/nD/7EP0UDwmD4PW49NHh+GU7pJZVsxqfNVVeRETlVdiIbhlzydMPiY2TMWISPkVNrIVSONF82u5FV3r4p9PJ1y3DBSz47IxFknesLF80bLKtvNdy/oQ+mmjSlX5YkbgeAyIyVzEkmlsjlajr6rGouxHWS9+ZFSwHY1nk/ZSqGq2B1TGvM5sqO+T0W5iGkLJf7i1n7M+2pMisbK1yJqqiOVURrm7eNxeZfMf1SaUM4Ub0nZmGpVb3s9+6N7D7pY67NOZq3OFU7FMRRu6PbG1UYio3iNRuxFVbcl/Wqgd5ov0eOz/USQzTPjhgZrSvaiKus7YxiX512r6mqaVV+ThhTI3up8WqVejXKxFbHZXW2Itk5L2PY6MMrR5HwxjayzZJEWoqlXZqqqX1VXzNaiJ60U7fJmaIc4UbMWgZqo90rdXnTUkVqX9OqjV94EdORW7FTk5TTtFmiWjz5TTYhXV00e5zbk1GI1UWzEcqrrJ/Uh47PmF/sXE6+hRLIyeTVT+ly67f0uQoPQRRfZMFgkt+PJNJ+vUT5MQDK9KGiBuR4IsSw2qkliV2pNroiKxV+4vF/wCldqeu3nPMaO8pR51r48JnmcxjmyPe5qIrkRrbpa/psnvKor6bDs2U1RQSubJFLusEtuZzXKxyehyOT4ohkGhnKFTlvG8RpK1vGo4VYjrWRySParHp6Fa1V94HS6TtEmF5Do24jTYjO975mRNa9GIm1rnKuxP6TLGtV66rUVVXksbv5SldqQ4fRIv35JpFT2Wo1P8ANTxmhDKH7x4i2tqI7w0FpXeZZP8AtM+KK78gHssI8nKimghkxPE6hkzmNdK1qM1WuVLq1FVNtuS/oM70pZBiyBUw0lLUPkjmi3RHPREXWRytc3Z6m/EozEs30+H4lQ5c2K+rZNI7ztRjbs+Ktf2TPvKRwvdqWixJrfwZXxOX0SN1k+cfzAxnJ+ApmeupcJc9WpUSI1zksqo2yq5Uvz2RTSs+aFMIyhh9RjEWKVDnQozUa5GI1Vc9GWWyf1fI6DQNQ/a8ZhkVPwIppP07mn+ZqHlCVv2bCWwIv49RE33Na56/NqATWen0bYJRZjxSkwzEo1dFMsiPRHK1VtG5ycZOTaiHf6J9GdDpBZVyV1ZLH9ndEjdRGrfXRyrfWRf/ABNUypoQwrKdZDi9NiVQ90CuVrXIzVXWYrNtk8zgOi0j6JcrZdwurxPDaORssLWKxVle5EvI1q8VV27FUwIs3NWXoc10k+D1MrmNnRqOc22smq5H7L+yZnP5OOCxNdImL1XFRV5I+ZL+YCf0LdpvuM9lv0IiRLWLdpvuM9lv0A+oAAAAAAAAAAAAATJp+/nD/wCxD9FKbJk0/fzh/wDYh+igaZ5PmIxVWFLStXjU88iOTns+z2r6tq9lTxnlA5Qro6tMwwQufDLGxkrkS+o9mzjW5GqlrL50X0X8No/z5W5DqftlM3XjkRGzxKtke1Full5nJzL6V5lKJwTSxlHHmI5uLxRKqcaOdUhcnoXW2L7lUCVKaknrHbnTQPe7ls1qvX4Ie70LZP8A3nxFk9RHeGitNJfkV1/4bPe5L+pimzZvz/lbB6KrbR4tSrLJDK2JkLmyOV7mKjdkd7bV5VPIaLM85IyVh7KWpxa08y7rUfwZV4y7EZdGciJZPXfzgarmfBFzHSTYUlY+JKhuo57URXaqrxmoi+dLp6lU6/IeSosiU78Np66SVrpFlTXRrVaqoiKiavNsMLzzpjxrEq2WTLuKzRUzbMhRvF1kRNsioqXuq35eax+3RrpgrqKsVc3YzK+nfE5t3IsiNfdFa6zUVeZU94H5vKBwv7FiyVSN2VUEb/zNvGvya34m4aOKRMNwjDonJa1PG9fzpui/5GNabs35bzi2imwOv3SSFZGvTc5GcV6IqLdzU52/M97UaYcnUlC+koMVVZI6ZY4m7lKl3JHqtS6tsm1EA8fod0hbhiVVhdbL/CxOeSWJVXY2ZzlVE/Mmz1o03ZlBTMldWsiTdJGNjc7nVrFVWtX1K53xInilfC5skTlRzVRWqmxUVNqKi+cpHK+nPLc9JA7Hq9YqlGokzdykciuTYr0VjVSy8tua4HhvKNrN3xClo2r+FT63vfI7/RqGs6LMopk/DoaWVlppf41R59dyfd/Klk9ymQ4jmjLGYcyftvEq+1FTtjdGqxyLrujYmq3URt0TXVV2pyN9J6/P+m/CPsT4cp4i51TKqMa5I3s3NvK593tTbZLJ7V+YD0lZouircVZmuXGJt0jkY9seq3URrEskd+XVtf4qfbS/hX7UwatYiXWJrZm/+tyOX9KOJ730s49YantJ4G1xaYsnYpRJS4piqtknp0jnbuMq2c6PVel0bZdqryAeO8m2h16qvrbfhwxx39t+t/sOy8pSqcrMOo2Iq3dPI73I1qf5OOp0J53y1k2CrbjOIbnJNK3VTc5H3YxuxbtavO52w0ddNeRl5cZ/+M3/AAAwzR/pKrdHbaiOmw+OT7SrFXXVzbaiKmy3tGmZF04YhmzEKbB58KhY2dXormucqpqxufsRfZPBaas4YZm+rp5cFqN0ihg1dbVczjq9VclnIi8mqdHozxmiy9ilJiWJzakUSyK91lda8TmpxWoqrtVAKdzxmKXKmH1OMQQte6BGqjXKqIus9rNqp7RjUvlH4rK10a4LT8ZFT77+dLHotJWlTKmYMKrMNwzE1fLK1iMbuUrb2ka5eM5qImxFJ9A58xbtN9xnst+hESFu033Gey36AfUAAAAABwcgAAAAAAnvTXlHHsaxV9VhmD1Mse4xN12Rue26It0uicpQgAj7e6zb1bre5f4De6zb1cre5f4Fg2FgI+3us29XK3uX+A3us29W63uX+BYNhYCPt7rNvVut7l/gN7vNvVut7l/gWDYWAj7e7zb1bre5f4De6zb1bre5f4Fg2FgI+3u829W63uX+A3us29W63uX+BYNhYCPt7rNvVut7l/gN7vNvVut7l/gWDYWAj7e7zb1bre5f4De6zb1bre5f4Fg2FgI+3us29W63uX+A3us29W63uX+BYNhYCPt7vNvVut7l/gN7vNvVut7l/gWDYWAj7e7zb1bre5f4De7zb1bre5f4Fg2FgI/TR3mzq3W9y/wK8p0VGNRU5Gp9D6WAAAAAAAAAAAAAAAAAAAAAAAAAAAAAAAAAAAAAAAAAAAAAAAAAAAAAAAAAAAAAAAAAAAAAAAAAAAAAAAAAAAAAAAAAAAAAAAAAAAAAAAAAAAAAAAAAAAAAAAAAAAAAAAAAAAAAAAAAAAAAAAAAAAAAAAAAAAAAAAAAAAAAAAAAAAAAAAAAAAAAAAAAAAAAAAAAAAAFAAAAAAAAAAAAAAAAAAAAAAAAAAAAAAAAAAAAAAAB/9k="/>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lgn="ctr" eaLnBrk="1" hangingPunct="1">
              <a:spcBef>
                <a:spcPct val="50000"/>
              </a:spcBef>
              <a:buClrTx/>
              <a:buSzTx/>
              <a:buFontTx/>
              <a:buNone/>
            </a:pPr>
            <a:endParaRPr lang="en-US" altLang="zh-CN" sz="2400">
              <a:solidFill>
                <a:schemeClr val="tx1"/>
              </a:solidFill>
              <a:ea typeface="ＭＳ Ｐゴシック" panose="020B0600070205080204" pitchFamily="34" charset="-128"/>
            </a:endParaRPr>
          </a:p>
        </p:txBody>
      </p:sp>
      <p:sp>
        <p:nvSpPr>
          <p:cNvPr id="30767" name="AutoShape 5" descr="data:image/jpg;base64,/9j/4AAQSkZJRgABAQAAAQABAAD/2wCEAAkGBhMGEBUSEhQVFBAUERoVEBAXFxQSEg8SHxQVFRcUFBUcGycfHRkjGRQWIC8hIycqLCwsGCA9NTAqNjItLSkBCQoKDgwOGg8PGjUlHSQ1NTU1LCw1LDM1KTU1LzUyLTUqNTUpNCwsLDUsNDUpKjU0LCwpNSksKTUsLCwxMTUsKf/AABEIAKEBOQMBIgACEQEDEQH/xAAcAAEAAgMBAQEAAAAAAAAAAAAABgcDBQgEAQL/xABOEAABAwIDBQMEDAoIBwEAAAABAAIDBBEFBhIHEyExQSJRYQhxgZEUFSMyQlJygpKhsbMWFzVTVGJ0k9HSGCQzNJSywdM2Q2VzdcLwRP/EABkBAQADAQEAAAAAAAAAAAAAAAABBAUCA//EACwRAQACAQICCAYDAAAAAAAAAAABAgMEESExBRJBUWFxofATIjKB4fEUkcH/2gAMAwEAAhEDEQA/AKaRER0IiICIiAiIgIiICIiAiIgIiICIiAiIgIiICIiAiIgIiICIiAiIgIiICIiAiIgIiICIiAiIgIiICIiAiyU1M+scGRtc955MY0vcfM0C63f4AYla/sGpt/2n/Za6DQIstTSvonFkjHMeObHtLHDztIusSAiIgIiICIiAiIgIiICIiAiIgIiICIiAiIgIiICIiAiIgIiICIiAiIgIiIC3WTsqyZyq2U0fDV2pJLXEUQtqeR6QAOpIWlV5+TphQZDVVJHadK2Fp7mtaHkDzmQfRCIT/DcGoNmtIXN0QxMaN7O+28kPK73Wu4k8mjzAKNnb5hmvT/WNN7bzddnz21arehQ7yh8cfLUwUgPuccW+c3o6RznMaT5msNvlFVEg6yxDCqDaVSAnRPC8HdTt4SRnldjrXa4HmD6R0XNOdMpyZMrH00h1AdqKS1hLEb6X26HgQR0IKn3k9Y46CrmpCfcpYjK1vQSMLWkjztdx+SFvfKKwoSU9NU27TJjET1LXsLwD5jF9ZQUQvhNl05k/JdFXYVSvdSU7pX0UZL3RRlznmIHUXWve/VYMAynhWzaGMVL6YVTmAvnndHre63Hdh/Jl7jgPPcobua18JsrUwHI0O0DHK12oGginL3OiI0zBzjoYxzeAadLiSOg4c7iwcw43g+y/REaZgkc3U2OKFj5NFyNb3uI5kEcSSbFBzUDdfV09gb8J2oQPc2mjcGu0SNfE2OaMkXFnN4i45FruiofaHlRuTsRkpmEuis2SIni7du5NcepBDhfrYIIyvhNl1Xi+zahxSmfEymp4XyM0iZsMYfHe13NNvfWvZaLBcw5ey48UkLoA8O0GQxueHvvbt1BYWnj11W8yG7nLmi6R2n7NaXGKOaaGFkVVDG6Rj42hm9DQXOY8AWdcA2J4g28QaV2dZLOeawQ3LYWN3lRIObYwQLN6anEgDu4njZBFybL6upK9mEbM4G7yOGFh7LBu97NMRz6F7vEngLrUYThGC7QahlVStiMkDiaiAxaBMxzHtG9hIANnEODwDxba/cN3OSK6tvGXaXBaWndT08MLnVBDnRxtYXDduNiQOV1o9kmyxubAaqqv7Ea7THECWmoePfXcOIYOXDiTfiLcQrAmy+rpSvzlgWTpDS6YWuYdMjIoN4Iz3Pc1pBd3i5PevPmnZlQZ7pfZNCIo5nM1wTRAMim/VkaOHEi17agefUIOc0X7nhdTOcx4LXtcWvaeBa4GxB8QQQvwiRERAREQEREBERAREQEREBERAREQFfvk61okoqiL4TKkPI/VfG0A+uJ3qVBKXbMc6/gRWiR9zTyt3dQBxIbe7ZAOpaeNu4uRCR+UJh7oMRimsdEtMGg9NTHv1D1PZ61Vy6zzJlqk2jUbWucHRu90p6iMgljrcHsdyItwIPA/ZV58nGXXb2ZHur++3Ttdvk67X9KDVeT9hzqnEny27ENM7Uemp7mtaPSGvPoUy8oetEdDBF8J9UHAfqsjeCfXI31qZZXyvS7OqRzWODWD3SoqJCAXkDi555AAcAOQ89yeftqGd/w2rdbL+xohu6cG4Lhe7pCOhcbcO4N63QdC5BNsJov2KH7pq5azFjEmP1c1RISXySOPyW3Olo8A2wA8F1JkP8k0X7DF901cmS++PnP2oQlOz/LtfmWV8dDK+FosZ5RJJFGwcdOrSbud76w8/IcVY1ZsShjtLiOKSONgN48sYLDjpD5XuNuJ9fJerydamN1HUxi29FSHPHXdmJgYfNdj1qNrOzjEsw4i6eGPfwOYwRASRtMNmgFml7hbtXdccO0gsDZvhmG4OyaLDpRMQ5pqJde9JcQ7QC8AN5B3BvJVFt5/LA/ZYv8ANIrS2Q5FlyVSyeyLeyJ3hz2NOoRtaLNaXDgTxcTbhxVXbem2xceNLHb6UiC9M3VBo8Mq3tNnMopXNPUEQuIK5CcLD0LrjPH5Jrf2Gb7ly5Hf1Qh17h7zU4ZGXcS6iaXHvJgF/tVY+TbGN3WO+FqhF/1dMhH1kqzMI/JcX7Cz7gKhtieco8rVhjncGQVLGsLzwbHK25jc49GnU5pPS4vwQerb/O+TFWtdfQ2lZux0sXyFxHnIt80LX7Eah0OMwht7PjlbIO9m7c/j85jVcu0TZnFtAEb95uZ4wQyUND2vjPHS5txcX4gg8Lnnda/Iuzul2cztdJPva2ovFBdoYA0NMjxGy5PJnFxPQDhfiGq8ov8AudL+0n7pynOz6kbRYTRtbwHsSNxP6zmB7j9JxKg3lF/3Ol/aT905bTYlm1mN4e2lc4eyKVuhzDzfDf3N4HUAENPcR4hBpZNlOBykudXvLiSXE1VKSSTck9jndTLKLMOyZT+x4a2N8e8LxvKiBxaTa4BFuFxflzJVWZk2BVcdQ80m6kp3PJj1P3b42k30uBFjblcHjbkFI8G2HUOCUjpcTfqkaC+WRj3xxQsA96DwLuRNyON+A7wrLakIvbeqMLmvje9rw5hDmlzomOdYjh74u9N1FV6cTfFJNIYGlkBkduWOJc5sd+yHE8za1/FeZEiIiAiIgIiICIiAiIgIiICIiAiIeCAi+A3X1Bvct54rcpn+rTuYwm7ojZ8Tj36HXAPiLHxUt/H/AIlptppr/G3b7+reW+pVqiDfZkzzW5s4VM7nsBuIhZkQPQ6G2BPiblaFEQTDD9rWJ4XCyGOcNijjEcbd1CdLGjSBcsueA6qHk6uKIg9+CY9PluYTU0jopQLahYhzerXNNw5vAcCFNXbecULNN4Afj7rtee2q31Ku0QSqk2oYlRTyTipcZZWhr3Pax40gktDWluloBceDQOa1mZM11ObJWy1Tw+RjNDXBjGdm5cAdIF+Lj61qEQTGv2uYnicL4ZJ2mKSN0cjd1CLsc0tcLhtxwPMKHHiiIJlDtdxOniELZ2iNsYja3dQmzA3SBfTfl1Xm2c5QizrVOppJ3Qu3RfFZrXbwgjU3ieek39BUWWWlqn0L2yRucyRjg5j2ktcxw5EEciguDMuQsWyPEz2tq6ueDiHxMJ1QnhbRECbtPH3o4WTZTk/EazE219c2doiY7S+o172R7mlga1r+0GgOceQHKy1OE+UDXUTA2aKGoI/5h1RPPytPZJ8zQvuKeUDXVbS2GKGAn4dnSvHydXZ9YKIbfyisaZIaalaQXtLppB8QEBjL+J7Z9Cp+gxCTC5GywvdHK03bIwlrm+Yj7F8ra2TEZHSyvc+R51Pe43c495KwolYVJt2xSmbpc6GQ/HfF2vTpLR9Sj2ZtoFdm4aamYmMG4haBHFfoS0e+Pi4myjyICIiAiIgIiICIiAiIgIiICIiAiIEFhbLdlhzuTPO50dGx2ns8HzvHEtaTyaLi7vGw6kXQMpYRk+LW+ClijHAzTBjjfu3klySbcrrNs0om0GEUTW8jTMkPi543jj63lU3t9xd9XiYgJO6ghaWM6a33c59u+2kfNRC3MNqsFzO7dQihnfb+z0QlxHUhpbc+hR3O2w+lxWJz6Jop6kAlrATuJT8UtPvCehbYDqCufqWrfQyNkjcWyMcHMeOBa4G4I9KtYeUVVfosH05EG22MZJpMYoZTV0sckzKx8ZMjbvZZkd2Hus4u+tZ805KoaPGsLgZTRNhmE++jDbNl0sBbqHWxUg2PY1+EVNVVJjbEZq9z3RtJLQ7cwBxBPHiQT5yVizn/AMQYP5qn7tqIbz8WWF/oUH0FRe1jZ8cl1O8iB9hTuJhPPcv5uhJ8Obe8eYrofM+MnL1HNUhuvcxmTRe2oDiRfpwXjqIKXaRh1r66aoju13J8buhHc9jhy7wQgpbYZl6mzFUVLamFkzWQsLA8ag0l7gSPQpdtPyVQ4QyiMNNFGZMThjkLW21xnXqYfA2C8+xrLcuU8UrqaYdpkMel/wAGVhkdpkb4Eeo3HRSLbD/Z4f8A+Xp/seiW6/Flhf6FB9BaX2oy53Yd+8h/mVgKmj5OMZ//AGv/AHLf50QkvtRlz/p37yH+ZQuuy3RPleY4ITGZHbstALSzUdJaQbEWtZe/+jhH+mv/AHLf51+PYHtV7iDqEXuQdaxcGdjVbpfTdZXSVrVrXqzs3Oh6Vve3Wjfh2o9jeVYJKeTdRMbIGFzC0WNx2rem1vSq0a3WbDiTyHeeitjAsR9mb5h99FUPb83UXN/1HoUTw/L+7xUst7nG4zDu0e+YPpED0Feekzzji9ck8uPv0e2u01cs474o234cPfmk1FlOngjY18THPDAHuIuXOtxPruvJmPAKelpJnshY17WXa4DiDcclscTxDcz08IPGSRznfIax32uI9S+Zr/uU/wD2/wD2Co0vl+JSZtPGf9aWTFh+FeK1j5Ynsju3Vzl3C/bepZH8G+qT5A4n18B6VZH4M0v5iP1LT7P8L9jQumI7Ups3wjB/1df1BfrMOYva6tgZfsN4zeZ/ZF/MO16Vb1OTJmzzTHPL3+FHSYsWn08ZMsfVMc/Hl6cWnz1gDMOLJYmBsbuw9o5B3MH0i/0Vrcr1cEUuiojY5jzYSOHGN3S5+Kfq9asXG8NGLQPi6ub2T3PHFp9YVQuaWEgixBsR3HqFY0eT4+GaWnjHuFTpDF/G1EZKRwns7PFaOIZQp6uJzWRsjeR2HgWLXdPR3qLZVyoaqZxnbaOJxa5h5Pk+L4gc/SFuch40+vYYXgndAaZOmnkGOPeOnh5lKnHSCbX4XsOZ83iqFs+bT9bFM7+LTpp8Gq6meI28O/z8pR3HKKiwOIyOgjJ5Rstxe7u83eVW8j94SbAXN7AWA8AO5bDH8ZfjUxe+7QOyyP8ANtvyPj3+K1q2NLhtjp887zLB1uormv8AJG1Y8OYiIraiIiICIiAiIgIiICIiAiIg6a2MZiZjeFxRg+60w3MreoAvu3W7iy3Hvae5aDbHswnzLM2spGiSQRiOaG4a5wBJa9hJAJsSCLjkLKlcBzDUZYmE1NIY5ALEji17fivaeDm+BVpYZ5RksbbVFIx7ur4pDHf5jmu/zIhF8A2MYji0zWywmnh1e6TSFnZb10NBJc63Lp3lXgdmOFQt40cFgOLi3oBzJv8AWoHL5R7AOxROJ/WmaB9TCoPnDa9W5uYYiWwU7uDoor3kHdI88SPAWB6goLn2U1MFXFWOpWNjpfbB7YGsFmljYYWhwH61i75y8mc/+IMH81T921VPkXaxLkWndAyCOUOlMhc57mkEta21gOXY+tZcW2wy4tXUlYaeNr6TeaYw95bJraGnUbXFrdEF4bS/yRW/sr/sVI7Iton4IVG4nd/UpndonlTychKP1TwDvCx6cfXmHbpPmClmpnU0TGzRmMvD3ktBHMAhVkg7QFOxz96GjXo06+Fyy+q1+6/FQTbD/Z4f/wCXp/seqxyttvqstUrKYxMnbHwje9zmvbH8FhsDcDkD3WHRYs1bYps1Nga+njZuKplQ2z3u1uZqs03HAHVzQdJqgjlXNH52o/xcf+4sv9Iyo/RIf3kn8E/pGVH6JD+8k/ggw/grmj87Uf4uP/cW0iikhaGzEmdoAmJOomUCzyXdTqvx6rw/0jKj9Eh/eSfwUYq9qElVI9+4YNby4jU42JJNuXis/X4L5qxFIavRmpx4LWnJO27HgWIew8UmYfeyyPb84OLm/wCo9Km4p2h5fbtloaXdS0EkD1uKqCfEHSzmcdl5l3gA5Ndq1fapK/aPI4G0TAbcDqdwPeq2q0eS8xNO7aVzR9IYscWrkntmY+/v1ZPbH2xxllj2WOMbfmsfc/SLlLMboziFPJE3m9oaD3doXPoFyqrwvEThczZgNTmkmxJGokEcT6VJvxkyfmWfSd/BTqNJk69JxR9MR6I0muxdS8Zp42me/thN4YW0bA0cGMaAOgDQOvoC09XhdBXvMkm6c93vnb0i/C3R9uQUWxPPcmIwvi3bWa26S4FxIHUekcPSovZc4NBk42taaz4ft1qek8XCtKRaPH9Lpp5GSN7Dg5o4XDg4Cw5XvzUEzLlh9RXARDhP27/BYRwkJ8OR+ctZl7M78vh7WtD2vINiSNJHC4t3i3qW3/GQ/wDMsv8AKd/BMemz6fJM443hOXWabVYorlnafv75JfheGR4LCI2cGtF3OPAuPVzj/wDWC82C5kixx0jWcCx3C/8AzGcg8eF+nm71C8YzvLisRi0NjDvfFpJLm/F49CtLh2IPwuVsrDZzT6HDq0+BCivR971tbJ9U8i/StKXrXFHyRz/HkmWdssb4GpiHaHGZg+EPjjxHX1qCKY/jIk/Ms+k5RWuqG1UjntYIw430AktaetvDwV7RxmpXqZI5cpZ2vtp8l/iYZ5842n+2BERXWc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2Q=="/>
          <p:cNvSpPr>
            <a:spLocks noChangeAspect="1" noChangeArrowheads="1"/>
          </p:cNvSpPr>
          <p:nvPr/>
        </p:nvSpPr>
        <p:spPr bwMode="auto">
          <a:xfrm>
            <a:off x="307975" y="7938"/>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lgn="ctr" eaLnBrk="1" hangingPunct="1">
              <a:spcBef>
                <a:spcPct val="50000"/>
              </a:spcBef>
              <a:buClrTx/>
              <a:buSzTx/>
              <a:buFontTx/>
              <a:buNone/>
            </a:pPr>
            <a:endParaRPr lang="en-US" altLang="zh-CN" sz="2400">
              <a:solidFill>
                <a:schemeClr val="tx1"/>
              </a:solidFill>
              <a:ea typeface="ＭＳ Ｐゴシック" panose="020B0600070205080204" pitchFamily="34" charset="-128"/>
            </a:endParaRPr>
          </a:p>
        </p:txBody>
      </p:sp>
      <p:pic>
        <p:nvPicPr>
          <p:cNvPr id="67" name="Picture 6" descr="http://www.goodlogo.com/images/logos/espn_logo_3299.gif"/>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87350" y="2606675"/>
            <a:ext cx="1135063" cy="28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 name="Picture 8" descr="http://paidcontent.org/images/editorial/_original/associated-press-logo-o.jp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42925" y="3641725"/>
            <a:ext cx="787400" cy="55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 name="Picture 10" descr="http://www.daemonstv.com/wp-content/uploads/2010/04/Fox_BroadcastingCorp_logo-thumb-550x238-18078.jp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74675" y="4727575"/>
            <a:ext cx="7747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71" name="灯片编号占位符 4"/>
          <p:cNvSpPr txBox="1">
            <a:spLocks/>
          </p:cNvSpPr>
          <p:nvPr/>
        </p:nvSpPr>
        <p:spPr bwMode="auto">
          <a:xfrm>
            <a:off x="8077200" y="6400800"/>
            <a:ext cx="9906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lgn="ctr" eaLnBrk="1" hangingPunct="1">
              <a:spcBef>
                <a:spcPct val="50000"/>
              </a:spcBef>
              <a:buClrTx/>
              <a:buSzTx/>
              <a:buFontTx/>
              <a:buNone/>
            </a:pPr>
            <a:fld id="{A00C021E-AB12-4090-83FB-23535388B368}" type="slidenum">
              <a:rPr lang="zh-CN" altLang="en-US" sz="2400">
                <a:solidFill>
                  <a:schemeClr val="tx1"/>
                </a:solidFill>
                <a:latin typeface="Times New Roman" panose="02020603050405020304" pitchFamily="18" charset="0"/>
                <a:ea typeface="宋体" panose="02010600030101010101" pitchFamily="2" charset="-122"/>
              </a:rPr>
              <a:pPr algn="ctr" eaLnBrk="1" hangingPunct="1">
                <a:spcBef>
                  <a:spcPct val="50000"/>
                </a:spcBef>
                <a:buClrTx/>
                <a:buSzTx/>
                <a:buFontTx/>
                <a:buNone/>
              </a:pPr>
              <a:t>24</a:t>
            </a:fld>
            <a:endParaRPr lang="en-US" altLang="zh-CN" sz="2400">
              <a:solidFill>
                <a:schemeClr val="tx1"/>
              </a:solidFill>
              <a:latin typeface="Times New Roman" panose="02020603050405020304" pitchFamily="18" charset="0"/>
              <a:ea typeface="宋体" panose="02010600030101010101" pitchFamily="2" charset="-122"/>
            </a:endParaRPr>
          </a:p>
        </p:txBody>
      </p:sp>
      <p:sp>
        <p:nvSpPr>
          <p:cNvPr id="30772" name="灯片编号占位符 4"/>
          <p:cNvSpPr txBox="1">
            <a:spLocks/>
          </p:cNvSpPr>
          <p:nvPr/>
        </p:nvSpPr>
        <p:spPr bwMode="auto">
          <a:xfrm>
            <a:off x="7966075" y="6400800"/>
            <a:ext cx="9906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lgn="ctr" eaLnBrk="1" hangingPunct="1">
              <a:spcBef>
                <a:spcPct val="50000"/>
              </a:spcBef>
              <a:buClrTx/>
              <a:buSzTx/>
              <a:buFontTx/>
              <a:buNone/>
            </a:pPr>
            <a:endParaRPr lang="en-US" altLang="zh-CN" sz="2400">
              <a:latin typeface="Times New Roman" panose="02020603050405020304" pitchFamily="18" charset="0"/>
              <a:ea typeface="宋体" panose="02010600030101010101" pitchFamily="2" charset="-122"/>
            </a:endParaRPr>
          </a:p>
        </p:txBody>
      </p:sp>
      <p:sp>
        <p:nvSpPr>
          <p:cNvPr id="30773" name="灯片编号占位符 4"/>
          <p:cNvSpPr txBox="1">
            <a:spLocks/>
          </p:cNvSpPr>
          <p:nvPr/>
        </p:nvSpPr>
        <p:spPr bwMode="auto">
          <a:xfrm>
            <a:off x="8039100" y="6400800"/>
            <a:ext cx="9906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eaLnBrk="1" hangingPunct="1">
              <a:spcBef>
                <a:spcPct val="0"/>
              </a:spcBef>
              <a:buClrTx/>
              <a:buSzTx/>
              <a:buFontTx/>
              <a:buNone/>
            </a:pPr>
            <a:fld id="{80364E7A-DC70-4824-A30C-540D31079EE4}" type="slidenum">
              <a:rPr lang="zh-CN" altLang="en-US" sz="2400" b="1">
                <a:solidFill>
                  <a:schemeClr val="accent2"/>
                </a:solidFill>
                <a:latin typeface="Times New Roman" panose="02020603050405020304" pitchFamily="18" charset="0"/>
              </a:rPr>
              <a:pPr eaLnBrk="1" hangingPunct="1">
                <a:spcBef>
                  <a:spcPct val="0"/>
                </a:spcBef>
                <a:buClrTx/>
                <a:buSzTx/>
                <a:buFontTx/>
                <a:buNone/>
              </a:pPr>
              <a:t>24</a:t>
            </a:fld>
            <a:endParaRPr lang="en-US" altLang="zh-CN" sz="2400" b="1">
              <a:solidFill>
                <a:schemeClr val="accent2"/>
              </a:solidFill>
              <a:latin typeface="Times New Roman" panose="02020603050405020304" pitchFamily="18" charset="0"/>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withEffect">
                                  <p:stCondLst>
                                    <p:cond delay="0"/>
                                  </p:stCondLst>
                                  <p:childTnLst>
                                    <p:set>
                                      <p:cBhvr>
                                        <p:cTn id="6" dur="1" fill="hold">
                                          <p:stCondLst>
                                            <p:cond delay="0"/>
                                          </p:stCondLst>
                                        </p:cTn>
                                        <p:tgtEl>
                                          <p:spTgt spid="6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Picture 5" descr="IPTV_v03-01.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74663" y="1357313"/>
            <a:ext cx="2438400" cy="487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771" name="Picture 6" descr="IPTV_v03-02.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462338" y="1360488"/>
            <a:ext cx="2436812" cy="4873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72" name="TextBox 7"/>
          <p:cNvSpPr txBox="1">
            <a:spLocks noChangeArrowheads="1"/>
          </p:cNvSpPr>
          <p:nvPr/>
        </p:nvSpPr>
        <p:spPr bwMode="auto">
          <a:xfrm>
            <a:off x="600075" y="5951538"/>
            <a:ext cx="2185988" cy="862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lgn="ctr" eaLnBrk="1" hangingPunct="1">
              <a:spcBef>
                <a:spcPct val="50000"/>
              </a:spcBef>
              <a:buClrTx/>
              <a:buSzTx/>
              <a:buFontTx/>
              <a:buNone/>
            </a:pPr>
            <a:r>
              <a:rPr lang="en-US" altLang="zh-CN" sz="2000">
                <a:latin typeface="Calibri" panose="020F0502020204030204" pitchFamily="34" charset="0"/>
                <a:ea typeface="ＭＳ Ｐゴシック" panose="020B0600070205080204" pitchFamily="34" charset="-128"/>
              </a:rPr>
              <a:t>Broadcast-oriented</a:t>
            </a:r>
          </a:p>
          <a:p>
            <a:pPr algn="ctr" eaLnBrk="1" hangingPunct="1">
              <a:spcBef>
                <a:spcPct val="50000"/>
              </a:spcBef>
              <a:buClrTx/>
              <a:buSzTx/>
              <a:buFontTx/>
              <a:buNone/>
            </a:pPr>
            <a:r>
              <a:rPr lang="en-US" altLang="zh-CN" sz="2000">
                <a:latin typeface="Calibri" panose="020F0502020204030204" pitchFamily="34" charset="0"/>
                <a:ea typeface="ＭＳ Ｐゴシック" panose="020B0600070205080204" pitchFamily="34" charset="-128"/>
              </a:rPr>
              <a:t> programming</a:t>
            </a:r>
            <a:endParaRPr lang="fr-FR" altLang="zh-CN" sz="2000">
              <a:latin typeface="Calibri" panose="020F0502020204030204" pitchFamily="34" charset="0"/>
              <a:ea typeface="ＭＳ Ｐゴシック" panose="020B0600070205080204" pitchFamily="34" charset="-128"/>
            </a:endParaRPr>
          </a:p>
        </p:txBody>
      </p:sp>
      <p:sp>
        <p:nvSpPr>
          <p:cNvPr id="32773" name="TextBox 9"/>
          <p:cNvSpPr txBox="1">
            <a:spLocks noChangeArrowheads="1"/>
          </p:cNvSpPr>
          <p:nvPr/>
        </p:nvSpPr>
        <p:spPr bwMode="auto">
          <a:xfrm>
            <a:off x="3427413" y="5951538"/>
            <a:ext cx="2503487" cy="862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lgn="ctr" eaLnBrk="1" hangingPunct="1">
              <a:spcBef>
                <a:spcPct val="50000"/>
              </a:spcBef>
              <a:buClrTx/>
              <a:buSzTx/>
              <a:buFontTx/>
              <a:buNone/>
            </a:pPr>
            <a:r>
              <a:rPr lang="en-US" altLang="zh-CN" sz="2000">
                <a:latin typeface="Calibri" panose="020F0502020204030204" pitchFamily="34" charset="0"/>
                <a:ea typeface="ＭＳ Ｐゴシック" panose="020B0600070205080204" pitchFamily="34" charset="-128"/>
              </a:rPr>
              <a:t>Listings </a:t>
            </a:r>
            <a:r>
              <a:rPr lang="en-US" altLang="zh-CN" sz="2000">
                <a:solidFill>
                  <a:srgbClr val="C00000"/>
                </a:solidFill>
                <a:latin typeface="Calibri" panose="020F0502020204030204" pitchFamily="34" charset="0"/>
                <a:ea typeface="ＭＳ Ｐゴシック" panose="020B0600070205080204" pitchFamily="34" charset="-128"/>
              </a:rPr>
              <a:t>with </a:t>
            </a:r>
            <a:r>
              <a:rPr lang="en-US" altLang="zh-CN" sz="2000" b="1">
                <a:solidFill>
                  <a:srgbClr val="C00000"/>
                </a:solidFill>
                <a:latin typeface="Calibri" panose="020F0502020204030204" pitchFamily="34" charset="0"/>
                <a:ea typeface="ＭＳ Ｐゴシック" panose="020B0600070205080204" pitchFamily="34" charset="-128"/>
              </a:rPr>
              <a:t>real-time</a:t>
            </a:r>
          </a:p>
          <a:p>
            <a:pPr algn="ctr" eaLnBrk="1" hangingPunct="1">
              <a:spcBef>
                <a:spcPct val="50000"/>
              </a:spcBef>
              <a:buClrTx/>
              <a:buSzTx/>
              <a:buFontTx/>
              <a:buNone/>
            </a:pPr>
            <a:r>
              <a:rPr lang="en-US" altLang="zh-CN" sz="2000" b="1">
                <a:solidFill>
                  <a:srgbClr val="C00000"/>
                </a:solidFill>
                <a:latin typeface="Calibri" panose="020F0502020204030204" pitchFamily="34" charset="0"/>
                <a:ea typeface="ＭＳ Ｐゴシック" panose="020B0600070205080204" pitchFamily="34" charset="-128"/>
              </a:rPr>
              <a:t>social analytics</a:t>
            </a:r>
            <a:endParaRPr lang="fr-FR" altLang="zh-CN" sz="2000" b="1">
              <a:solidFill>
                <a:srgbClr val="C00000"/>
              </a:solidFill>
              <a:latin typeface="Calibri" panose="020F0502020204030204" pitchFamily="34" charset="0"/>
              <a:ea typeface="ＭＳ Ｐゴシック" panose="020B0600070205080204" pitchFamily="34" charset="-128"/>
            </a:endParaRPr>
          </a:p>
        </p:txBody>
      </p:sp>
      <p:pic>
        <p:nvPicPr>
          <p:cNvPr id="32774" name="Picture 10" descr="IPTV_v03-02.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875338" y="3757613"/>
            <a:ext cx="3268662"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75" name="TextBox 11"/>
          <p:cNvSpPr txBox="1">
            <a:spLocks noChangeArrowheads="1"/>
          </p:cNvSpPr>
          <p:nvPr/>
        </p:nvSpPr>
        <p:spPr bwMode="auto">
          <a:xfrm>
            <a:off x="5834063" y="4591050"/>
            <a:ext cx="3309937" cy="157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lgn="ctr" eaLnBrk="1" hangingPunct="1">
              <a:spcBef>
                <a:spcPct val="50000"/>
              </a:spcBef>
              <a:buClrTx/>
              <a:buSzTx/>
              <a:buFontTx/>
              <a:buNone/>
            </a:pPr>
            <a:r>
              <a:rPr lang="en-US" altLang="zh-CN" sz="2400">
                <a:latin typeface="Calibri" panose="020F0502020204030204" pitchFamily="34" charset="0"/>
                <a:ea typeface="ＭＳ Ｐゴシック" panose="020B0600070205080204" pitchFamily="34" charset="-128"/>
              </a:rPr>
              <a:t>See what your friends </a:t>
            </a:r>
          </a:p>
          <a:p>
            <a:pPr algn="ctr" eaLnBrk="1" hangingPunct="1">
              <a:spcBef>
                <a:spcPct val="50000"/>
              </a:spcBef>
              <a:buClrTx/>
              <a:buSzTx/>
              <a:buFontTx/>
              <a:buNone/>
            </a:pPr>
            <a:r>
              <a:rPr lang="en-US" altLang="zh-CN" sz="2400">
                <a:latin typeface="Calibri" panose="020F0502020204030204" pitchFamily="34" charset="0"/>
                <a:ea typeface="ＭＳ Ｐゴシック" panose="020B0600070205080204" pitchFamily="34" charset="-128"/>
              </a:rPr>
              <a:t>are watching </a:t>
            </a:r>
          </a:p>
          <a:p>
            <a:pPr algn="ctr" eaLnBrk="1" hangingPunct="1">
              <a:spcBef>
                <a:spcPct val="50000"/>
              </a:spcBef>
              <a:buClrTx/>
              <a:buSzTx/>
              <a:buFontTx/>
              <a:buNone/>
            </a:pPr>
            <a:r>
              <a:rPr lang="en-US" altLang="zh-CN" sz="2400">
                <a:latin typeface="Calibri" panose="020F0502020204030204" pitchFamily="34" charset="0"/>
                <a:ea typeface="ＭＳ Ｐゴシック" panose="020B0600070205080204" pitchFamily="34" charset="-128"/>
              </a:rPr>
              <a:t>right now!</a:t>
            </a:r>
            <a:endParaRPr lang="fr-FR" altLang="zh-CN" sz="2400">
              <a:latin typeface="Calibri" panose="020F0502020204030204" pitchFamily="34" charset="0"/>
              <a:ea typeface="ＭＳ Ｐゴシック" panose="020B0600070205080204" pitchFamily="34" charset="-128"/>
            </a:endParaRPr>
          </a:p>
        </p:txBody>
      </p:sp>
      <p:sp>
        <p:nvSpPr>
          <p:cNvPr id="13" name="Rounded Rectangle 12"/>
          <p:cNvSpPr/>
          <p:nvPr/>
        </p:nvSpPr>
        <p:spPr>
          <a:xfrm>
            <a:off x="3751263" y="4176713"/>
            <a:ext cx="1905000" cy="381000"/>
          </a:xfrm>
          <a:prstGeom prst="roundRect">
            <a:avLst/>
          </a:prstGeom>
          <a:noFill/>
        </p:spPr>
        <p:style>
          <a:lnRef idx="2">
            <a:schemeClr val="accent2"/>
          </a:lnRef>
          <a:fillRef idx="1">
            <a:schemeClr val="lt1"/>
          </a:fillRef>
          <a:effectRef idx="0">
            <a:schemeClr val="accent2"/>
          </a:effectRef>
          <a:fontRef idx="minor">
            <a:schemeClr val="dk1"/>
          </a:fontRef>
        </p:style>
        <p:txBody>
          <a:bodyPr anchor="ctr"/>
          <a:lstStyle/>
          <a:p>
            <a:pPr algn="ctr" eaLnBrk="1" fontAlgn="auto" hangingPunct="1">
              <a:spcBef>
                <a:spcPts val="0"/>
              </a:spcBef>
              <a:spcAft>
                <a:spcPts val="0"/>
              </a:spcAft>
              <a:defRPr/>
            </a:pPr>
            <a:endParaRPr lang="fr-FR">
              <a:solidFill>
                <a:schemeClr val="bg2"/>
              </a:solidFill>
            </a:endParaRPr>
          </a:p>
        </p:txBody>
      </p:sp>
      <p:sp>
        <p:nvSpPr>
          <p:cNvPr id="32777" name="Right Arrow 14"/>
          <p:cNvSpPr>
            <a:spLocks noChangeArrowheads="1"/>
          </p:cNvSpPr>
          <p:nvPr/>
        </p:nvSpPr>
        <p:spPr bwMode="auto">
          <a:xfrm>
            <a:off x="2844800" y="3402013"/>
            <a:ext cx="744538" cy="503237"/>
          </a:xfrm>
          <a:prstGeom prst="rightArrow">
            <a:avLst>
              <a:gd name="adj1" fmla="val 50000"/>
              <a:gd name="adj2" fmla="val 66831"/>
            </a:avLst>
          </a:prstGeom>
          <a:solidFill>
            <a:srgbClr val="FFE0CC"/>
          </a:solidFill>
          <a:ln w="12700">
            <a:solidFill>
              <a:srgbClr val="FF6600"/>
            </a:solidFill>
            <a:round/>
            <a:headEnd/>
            <a:tailEnd/>
          </a:ln>
        </p:spPr>
        <p:txBody>
          <a:bodyPr wrap="none" anchor="ct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lgn="ctr" eaLnBrk="1" hangingPunct="1">
              <a:spcBef>
                <a:spcPct val="50000"/>
              </a:spcBef>
              <a:buClrTx/>
              <a:buSzTx/>
              <a:buFontTx/>
              <a:buNone/>
            </a:pPr>
            <a:endParaRPr lang="en-US" altLang="zh-CN" sz="2400">
              <a:ea typeface="ＭＳ Ｐゴシック" panose="020B0600070205080204" pitchFamily="34" charset="-128"/>
            </a:endParaRPr>
          </a:p>
        </p:txBody>
      </p:sp>
      <p:sp>
        <p:nvSpPr>
          <p:cNvPr id="14" name="Title 17"/>
          <p:cNvSpPr>
            <a:spLocks noGrp="1"/>
          </p:cNvSpPr>
          <p:nvPr>
            <p:ph type="title"/>
          </p:nvPr>
        </p:nvSpPr>
        <p:spPr/>
        <p:txBody>
          <a:bodyPr/>
          <a:lstStyle/>
          <a:p>
            <a:pPr eaLnBrk="1" fontAlgn="auto" hangingPunct="1">
              <a:spcAft>
                <a:spcPts val="0"/>
              </a:spcAft>
              <a:defRPr/>
            </a:pPr>
            <a:r>
              <a:rPr lang="en-US" dirty="0"/>
              <a:t>Analytics as Content</a:t>
            </a:r>
          </a:p>
        </p:txBody>
      </p:sp>
      <p:sp>
        <p:nvSpPr>
          <p:cNvPr id="32779" name="灯片编号占位符 4"/>
          <p:cNvSpPr>
            <a:spLocks noGrp="1"/>
          </p:cNvSpPr>
          <p:nvPr>
            <p:ph type="sldNum" sz="quarter" idx="11"/>
          </p:nvPr>
        </p:nvSpPr>
        <p:spPr>
          <a:xfrm>
            <a:off x="8077200" y="6319838"/>
            <a:ext cx="990600" cy="304800"/>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0"/>
              </a:spcBef>
              <a:buClrTx/>
              <a:buSzTx/>
              <a:buFontTx/>
              <a:buNone/>
            </a:pPr>
            <a:fld id="{4DFFF198-7002-4DD8-860A-F6AEC6AAC843}" type="slidenum">
              <a:rPr lang="zh-CN" altLang="en-US" sz="2400" smtClean="0">
                <a:solidFill>
                  <a:schemeClr val="accent2"/>
                </a:solidFill>
                <a:latin typeface="Times New Roman" panose="02020603050405020304" pitchFamily="18" charset="0"/>
              </a:rPr>
              <a:pPr>
                <a:spcBef>
                  <a:spcPct val="0"/>
                </a:spcBef>
                <a:buClrTx/>
                <a:buSzTx/>
                <a:buFontTx/>
                <a:buNone/>
              </a:pPr>
              <a:t>25</a:t>
            </a:fld>
            <a:endParaRPr lang="en-US" altLang="zh-CN" sz="2400">
              <a:solidFill>
                <a:schemeClr val="accent2"/>
              </a:solidFill>
              <a:latin typeface="Times New Roman" panose="02020603050405020304" pitchFamily="18" charset="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914400"/>
            <a:ext cx="8751888" cy="5981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1" name="Title 1"/>
          <p:cNvSpPr>
            <a:spLocks noGrp="1"/>
          </p:cNvSpPr>
          <p:nvPr>
            <p:ph type="title"/>
          </p:nvPr>
        </p:nvSpPr>
        <p:spPr/>
        <p:txBody>
          <a:bodyPr/>
          <a:lstStyle/>
          <a:p>
            <a:pPr eaLnBrk="1" fontAlgn="auto" hangingPunct="1">
              <a:spcAft>
                <a:spcPts val="0"/>
              </a:spcAft>
              <a:defRPr/>
            </a:pPr>
            <a:r>
              <a:rPr lang="en-US" dirty="0"/>
              <a:t>One day of SF taxi feed</a:t>
            </a:r>
          </a:p>
        </p:txBody>
      </p:sp>
      <p:sp>
        <p:nvSpPr>
          <p:cNvPr id="34820" name="Content Placeholder 1"/>
          <p:cNvSpPr>
            <a:spLocks noGrp="1"/>
          </p:cNvSpPr>
          <p:nvPr>
            <p:ph idx="1"/>
          </p:nvPr>
        </p:nvSpPr>
        <p:spPr/>
        <p:txBody>
          <a:bodyPr/>
          <a:lstStyle/>
          <a:p>
            <a:pPr eaLnBrk="1" hangingPunct="1"/>
            <a:endParaRPr lang="en-US" altLang="zh-CN">
              <a:latin typeface="Helvetica" panose="020B0604020202020204" pitchFamily="34" charset="0"/>
              <a:cs typeface="Helvetica" panose="020B0604020202020204" pitchFamily="34" charset="0"/>
            </a:endParaRPr>
          </a:p>
        </p:txBody>
      </p:sp>
      <p:sp>
        <p:nvSpPr>
          <p:cNvPr id="34821" name="灯片编号占位符 4"/>
          <p:cNvSpPr>
            <a:spLocks noGrp="1"/>
          </p:cNvSpPr>
          <p:nvPr>
            <p:ph type="sldNum" sz="quarter" idx="11"/>
          </p:nvPr>
        </p:nvSpPr>
        <p:spPr>
          <a:xfrm>
            <a:off x="8077200" y="6319838"/>
            <a:ext cx="990600" cy="304800"/>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0"/>
              </a:spcBef>
              <a:buClrTx/>
              <a:buSzTx/>
              <a:buFontTx/>
              <a:buNone/>
            </a:pPr>
            <a:fld id="{4F8CC2D7-2309-47D2-8FE7-AA2932FE0130}" type="slidenum">
              <a:rPr lang="zh-CN" altLang="en-US" sz="2400" smtClean="0">
                <a:solidFill>
                  <a:schemeClr val="accent2"/>
                </a:solidFill>
                <a:latin typeface="Times New Roman" panose="02020603050405020304" pitchFamily="18" charset="0"/>
              </a:rPr>
              <a:pPr>
                <a:spcBef>
                  <a:spcPct val="0"/>
                </a:spcBef>
                <a:buClrTx/>
                <a:buSzTx/>
                <a:buFontTx/>
                <a:buNone/>
              </a:pPr>
              <a:t>26</a:t>
            </a:fld>
            <a:endParaRPr lang="en-US" altLang="zh-CN" sz="2400">
              <a:solidFill>
                <a:schemeClr val="accent2"/>
              </a:solidFill>
              <a:latin typeface="Times New Roman" panose="02020603050405020304" pitchFamily="18" charset="0"/>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952500"/>
            <a:ext cx="8751888" cy="5981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86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1295400"/>
            <a:ext cx="3468688" cy="2971800"/>
          </a:xfrm>
          <a:prstGeom prst="rect">
            <a:avLst/>
          </a:prstGeom>
          <a:noFill/>
          <a:ln w="38100">
            <a:solidFill>
              <a:srgbClr val="FF0000"/>
            </a:solidFill>
            <a:miter lim="800000"/>
            <a:headEnd/>
            <a:tailEnd/>
          </a:ln>
          <a:extLst>
            <a:ext uri="{909E8E84-426E-40DD-AFC4-6F175D3DCCD1}">
              <a14:hiddenFill xmlns:a14="http://schemas.microsoft.com/office/drawing/2010/main">
                <a:solidFill>
                  <a:srgbClr val="FFFFFF"/>
                </a:solidFill>
              </a14:hiddenFill>
            </a:ext>
          </a:extLst>
        </p:spPr>
      </p:pic>
      <p:sp>
        <p:nvSpPr>
          <p:cNvPr id="36868" name="Rectangle 4"/>
          <p:cNvSpPr>
            <a:spLocks noChangeArrowheads="1"/>
          </p:cNvSpPr>
          <p:nvPr/>
        </p:nvSpPr>
        <p:spPr bwMode="auto">
          <a:xfrm>
            <a:off x="6019800" y="3810000"/>
            <a:ext cx="1066800" cy="1143000"/>
          </a:xfrm>
          <a:prstGeom prst="rect">
            <a:avLst/>
          </a:prstGeom>
          <a:noFill/>
          <a:ln w="50800" algn="ctr">
            <a:solidFill>
              <a:srgbClr val="FF33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lgn="ctr" eaLnBrk="1" hangingPunct="1">
              <a:spcBef>
                <a:spcPct val="50000"/>
              </a:spcBef>
              <a:buClrTx/>
              <a:buSzTx/>
              <a:buFontTx/>
              <a:buNone/>
            </a:pPr>
            <a:endParaRPr lang="en-US" altLang="zh-CN" sz="2400">
              <a:solidFill>
                <a:schemeClr val="tx1"/>
              </a:solidFill>
              <a:ea typeface="ＭＳ Ｐゴシック" panose="020B0600070205080204" pitchFamily="34" charset="-128"/>
            </a:endParaRPr>
          </a:p>
        </p:txBody>
      </p:sp>
      <p:cxnSp>
        <p:nvCxnSpPr>
          <p:cNvPr id="36869" name="Straight Connector 6"/>
          <p:cNvCxnSpPr>
            <a:cxnSpLocks noChangeShapeType="1"/>
          </p:cNvCxnSpPr>
          <p:nvPr/>
        </p:nvCxnSpPr>
        <p:spPr bwMode="auto">
          <a:xfrm>
            <a:off x="3773488" y="1295400"/>
            <a:ext cx="3313112" cy="2514600"/>
          </a:xfrm>
          <a:prstGeom prst="line">
            <a:avLst/>
          </a:prstGeom>
          <a:noFill/>
          <a:ln w="38100" algn="ctr">
            <a:solidFill>
              <a:srgbClr val="FF0000"/>
            </a:solidFill>
            <a:round/>
            <a:headEnd/>
            <a:tailEnd/>
          </a:ln>
          <a:extLst>
            <a:ext uri="{909E8E84-426E-40DD-AFC4-6F175D3DCCD1}">
              <a14:hiddenFill xmlns:a14="http://schemas.microsoft.com/office/drawing/2010/main">
                <a:noFill/>
              </a14:hiddenFill>
            </a:ext>
          </a:extLst>
        </p:spPr>
      </p:cxnSp>
      <p:cxnSp>
        <p:nvCxnSpPr>
          <p:cNvPr id="36870" name="Straight Connector 8"/>
          <p:cNvCxnSpPr>
            <a:cxnSpLocks noChangeShapeType="1"/>
          </p:cNvCxnSpPr>
          <p:nvPr/>
        </p:nvCxnSpPr>
        <p:spPr bwMode="auto">
          <a:xfrm>
            <a:off x="304800" y="4267200"/>
            <a:ext cx="5724525" cy="685800"/>
          </a:xfrm>
          <a:prstGeom prst="line">
            <a:avLst/>
          </a:prstGeom>
          <a:noFill/>
          <a:ln w="38100" algn="ctr">
            <a:solidFill>
              <a:srgbClr val="FF0000"/>
            </a:solidFill>
            <a:round/>
            <a:headEnd/>
            <a:tailEnd/>
          </a:ln>
          <a:extLst>
            <a:ext uri="{909E8E84-426E-40DD-AFC4-6F175D3DCCD1}">
              <a14:hiddenFill xmlns:a14="http://schemas.microsoft.com/office/drawing/2010/main">
                <a:noFill/>
              </a14:hiddenFill>
            </a:ext>
          </a:extLst>
        </p:spPr>
      </p:cxnSp>
      <p:sp>
        <p:nvSpPr>
          <p:cNvPr id="8" name="Title 7"/>
          <p:cNvSpPr>
            <a:spLocks noGrp="1"/>
          </p:cNvSpPr>
          <p:nvPr>
            <p:ph type="title"/>
          </p:nvPr>
        </p:nvSpPr>
        <p:spPr/>
        <p:txBody>
          <a:bodyPr/>
          <a:lstStyle/>
          <a:p>
            <a:pPr eaLnBrk="1" fontAlgn="auto" hangingPunct="1">
              <a:spcAft>
                <a:spcPts val="0"/>
              </a:spcAft>
              <a:defRPr/>
            </a:pPr>
            <a:r>
              <a:rPr lang="en-US" dirty="0"/>
              <a:t>One day of SF taxi feed</a:t>
            </a:r>
          </a:p>
        </p:txBody>
      </p:sp>
      <p:sp>
        <p:nvSpPr>
          <p:cNvPr id="36872" name="Content Placeholder 1"/>
          <p:cNvSpPr>
            <a:spLocks noGrp="1"/>
          </p:cNvSpPr>
          <p:nvPr>
            <p:ph idx="1"/>
          </p:nvPr>
        </p:nvSpPr>
        <p:spPr/>
        <p:txBody>
          <a:bodyPr/>
          <a:lstStyle/>
          <a:p>
            <a:pPr eaLnBrk="1" hangingPunct="1"/>
            <a:endParaRPr lang="en-US" altLang="zh-CN">
              <a:latin typeface="Helvetica" panose="020B0604020202020204" pitchFamily="34" charset="0"/>
              <a:cs typeface="Helvetica" panose="020B0604020202020204" pitchFamily="34" charset="0"/>
            </a:endParaRPr>
          </a:p>
        </p:txBody>
      </p:sp>
      <p:sp>
        <p:nvSpPr>
          <p:cNvPr id="36873" name="灯片编号占位符 4"/>
          <p:cNvSpPr>
            <a:spLocks noGrp="1"/>
          </p:cNvSpPr>
          <p:nvPr>
            <p:ph type="sldNum" sz="quarter" idx="11"/>
          </p:nvPr>
        </p:nvSpPr>
        <p:spPr>
          <a:xfrm>
            <a:off x="8077200" y="6319838"/>
            <a:ext cx="990600" cy="304800"/>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0"/>
              </a:spcBef>
              <a:buClrTx/>
              <a:buSzTx/>
              <a:buFontTx/>
              <a:buNone/>
            </a:pPr>
            <a:fld id="{00AD819D-07B8-4638-8746-668D826C8E81}" type="slidenum">
              <a:rPr lang="zh-CN" altLang="en-US" sz="2400" smtClean="0">
                <a:solidFill>
                  <a:schemeClr val="accent2"/>
                </a:solidFill>
                <a:latin typeface="Times New Roman" panose="02020603050405020304" pitchFamily="18" charset="0"/>
              </a:rPr>
              <a:pPr>
                <a:spcBef>
                  <a:spcPct val="0"/>
                </a:spcBef>
                <a:buClrTx/>
                <a:buSzTx/>
                <a:buFontTx/>
                <a:buNone/>
              </a:pPr>
              <a:t>27</a:t>
            </a:fld>
            <a:endParaRPr lang="en-US" altLang="zh-CN" sz="2400">
              <a:solidFill>
                <a:schemeClr val="accent2"/>
              </a:solidFill>
              <a:latin typeface="Times New Roman" panose="02020603050405020304" pitchFamily="18" charset="0"/>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err="1"/>
              <a:t>NextGenMaps</a:t>
            </a:r>
            <a:endParaRPr lang="en-US" dirty="0"/>
          </a:p>
        </p:txBody>
      </p:sp>
      <p:pic>
        <p:nvPicPr>
          <p:cNvPr id="9" name="Picture 4"/>
          <p:cNvPicPr>
            <a:picLocks noChangeAspect="1" noChangeArrowheads="1"/>
          </p:cNvPicPr>
          <p:nvPr/>
        </p:nvPicPr>
        <p:blipFill>
          <a:blip r:embed="rId3" cstate="screen"/>
          <a:srcRect/>
          <a:stretch>
            <a:fillRect/>
          </a:stretch>
        </p:blipFill>
        <p:spPr bwMode="auto">
          <a:xfrm>
            <a:off x="1447800" y="3937786"/>
            <a:ext cx="4114800" cy="2659566"/>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pic>
        <p:nvPicPr>
          <p:cNvPr id="3891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50" y="1277938"/>
            <a:ext cx="2563813"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8917" name="Group 25"/>
          <p:cNvGrpSpPr>
            <a:grpSpLocks/>
          </p:cNvGrpSpPr>
          <p:nvPr/>
        </p:nvGrpSpPr>
        <p:grpSpPr bwMode="auto">
          <a:xfrm>
            <a:off x="2762250" y="1125538"/>
            <a:ext cx="2097088" cy="1839912"/>
            <a:chOff x="5507644" y="120295"/>
            <a:chExt cx="2819399" cy="2958212"/>
          </a:xfrm>
        </p:grpSpPr>
        <p:pic>
          <p:nvPicPr>
            <p:cNvPr id="38924" name="Picture 10" descr="intensity.jp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507644" y="487706"/>
              <a:ext cx="2819399" cy="2590801"/>
            </a:xfrm>
            <a:prstGeom prst="rect">
              <a:avLst/>
            </a:prstGeom>
            <a:noFill/>
            <a:ln w="34925">
              <a:solidFill>
                <a:schemeClr val="tx1"/>
              </a:solidFill>
              <a:round/>
              <a:headEnd/>
              <a:tailEnd/>
            </a:ln>
            <a:extLst>
              <a:ext uri="{909E8E84-426E-40DD-AFC4-6F175D3DCCD1}">
                <a14:hiddenFill xmlns:a14="http://schemas.microsoft.com/office/drawing/2010/main">
                  <a:solidFill>
                    <a:srgbClr val="FFFFFF"/>
                  </a:solidFill>
                </a14:hiddenFill>
              </a:ext>
            </a:extLst>
          </p:spPr>
        </p:pic>
        <p:sp>
          <p:nvSpPr>
            <p:cNvPr id="38925" name="TextBox 11"/>
            <p:cNvSpPr txBox="1">
              <a:spLocks noChangeArrowheads="1"/>
            </p:cNvSpPr>
            <p:nvPr/>
          </p:nvSpPr>
          <p:spPr bwMode="auto">
            <a:xfrm>
              <a:off x="6122460" y="120295"/>
              <a:ext cx="1828799" cy="49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lgn="ctr" eaLnBrk="1" hangingPunct="1">
                <a:spcBef>
                  <a:spcPct val="50000"/>
                </a:spcBef>
                <a:buClrTx/>
                <a:buSzTx/>
                <a:buFontTx/>
                <a:buNone/>
              </a:pPr>
              <a:endParaRPr lang="en-US" altLang="zh-CN" sz="1400">
                <a:solidFill>
                  <a:schemeClr val="tx1"/>
                </a:solidFill>
                <a:ea typeface="ＭＳ Ｐゴシック" panose="020B0600070205080204" pitchFamily="34" charset="-128"/>
              </a:endParaRPr>
            </a:p>
          </p:txBody>
        </p:sp>
      </p:grpSp>
      <p:pic>
        <p:nvPicPr>
          <p:cNvPr id="38918" name="Picture 2" descr="http://unterbahn.com/wp-content/uploads/2009/11/nasa-iphone-sensor-20091113-314.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05450" y="1354138"/>
            <a:ext cx="1025525" cy="1633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19"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913563" y="1331913"/>
            <a:ext cx="2051050" cy="1535112"/>
          </a:xfrm>
          <a:prstGeom prst="rect">
            <a:avLst/>
          </a:prstGeom>
          <a:noFill/>
          <a:ln w="50800">
            <a:solidFill>
              <a:srgbClr val="FF0000"/>
            </a:solidFill>
            <a:miter lim="800000"/>
            <a:headEnd/>
            <a:tailEnd/>
          </a:ln>
          <a:extLst>
            <a:ext uri="{909E8E84-426E-40DD-AFC4-6F175D3DCCD1}">
              <a14:hiddenFill xmlns:a14="http://schemas.microsoft.com/office/drawing/2010/main">
                <a:solidFill>
                  <a:srgbClr val="FFFFFF"/>
                </a:solidFill>
              </a14:hiddenFill>
            </a:ext>
          </a:extLst>
        </p:spPr>
      </p:pic>
      <p:pic>
        <p:nvPicPr>
          <p:cNvPr id="38920" name="Picture 2" descr="C:\arcgis\seto\SFNoise\Aug182006\New Folder\Untitled6.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81663" y="4175125"/>
            <a:ext cx="3287712" cy="219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21" name="TextBox 17"/>
          <p:cNvSpPr txBox="1">
            <a:spLocks noChangeArrowheads="1"/>
          </p:cNvSpPr>
          <p:nvPr/>
        </p:nvSpPr>
        <p:spPr bwMode="auto">
          <a:xfrm>
            <a:off x="312738" y="2997200"/>
            <a:ext cx="8794750" cy="132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lgn="ctr" eaLnBrk="1" hangingPunct="1">
              <a:spcBef>
                <a:spcPct val="50000"/>
              </a:spcBef>
              <a:buClrTx/>
              <a:buSzTx/>
              <a:buFontTx/>
              <a:buNone/>
            </a:pPr>
            <a:r>
              <a:rPr lang="en-US" altLang="zh-CN" sz="2000">
                <a:ea typeface="ＭＳ Ｐゴシック" panose="020B0600070205080204" pitchFamily="34" charset="-128"/>
              </a:rPr>
              <a:t>Crowdsourcing	    +  physical modeling     +   sensing    +   data assimilation</a:t>
            </a:r>
          </a:p>
          <a:p>
            <a:pPr algn="ctr" eaLnBrk="1" hangingPunct="1">
              <a:spcBef>
                <a:spcPct val="50000"/>
              </a:spcBef>
              <a:buClrTx/>
              <a:buSzTx/>
              <a:buFontTx/>
              <a:buNone/>
            </a:pPr>
            <a:r>
              <a:rPr lang="en-US" altLang="zh-CN" sz="2000">
                <a:ea typeface="ＭＳ Ｐゴシック" panose="020B0600070205080204" pitchFamily="34" charset="-128"/>
              </a:rPr>
              <a:t> </a:t>
            </a:r>
          </a:p>
          <a:p>
            <a:pPr algn="ctr" eaLnBrk="1" hangingPunct="1">
              <a:spcBef>
                <a:spcPct val="50000"/>
              </a:spcBef>
              <a:buClrTx/>
              <a:buSzTx/>
              <a:buFontTx/>
              <a:buNone/>
            </a:pPr>
            <a:r>
              <a:rPr lang="en-US" altLang="zh-CN" sz="2000">
                <a:ea typeface="ＭＳ Ｐゴシック" panose="020B0600070205080204" pitchFamily="34" charset="-128"/>
              </a:rPr>
              <a:t>to produce:</a:t>
            </a:r>
          </a:p>
        </p:txBody>
      </p:sp>
      <p:pic>
        <p:nvPicPr>
          <p:cNvPr id="38922" name="Picture 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9375" y="4264025"/>
            <a:ext cx="1146175" cy="212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23" name="灯片编号占位符 4"/>
          <p:cNvSpPr>
            <a:spLocks noGrp="1"/>
          </p:cNvSpPr>
          <p:nvPr>
            <p:ph type="sldNum" sz="quarter" idx="11"/>
          </p:nvPr>
        </p:nvSpPr>
        <p:spPr>
          <a:xfrm>
            <a:off x="8077200" y="6319838"/>
            <a:ext cx="990600" cy="304800"/>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0"/>
              </a:spcBef>
              <a:buClrTx/>
              <a:buSzTx/>
              <a:buFontTx/>
              <a:buNone/>
            </a:pPr>
            <a:fld id="{551D6A52-7EB0-4455-8657-0AF22F1176A1}" type="slidenum">
              <a:rPr lang="zh-CN" altLang="en-US" sz="2400" smtClean="0">
                <a:solidFill>
                  <a:schemeClr val="accent2"/>
                </a:solidFill>
                <a:latin typeface="Times New Roman" panose="02020603050405020304" pitchFamily="18" charset="0"/>
              </a:rPr>
              <a:pPr>
                <a:spcBef>
                  <a:spcPct val="0"/>
                </a:spcBef>
                <a:buClrTx/>
                <a:buSzTx/>
                <a:buFontTx/>
                <a:buNone/>
              </a:pPr>
              <a:t>28</a:t>
            </a:fld>
            <a:endParaRPr lang="en-US" altLang="zh-CN" sz="2400">
              <a:solidFill>
                <a:schemeClr val="accent2"/>
              </a:solidFill>
              <a:latin typeface="Times New Roman" panose="02020603050405020304" pitchFamily="18" charset="0"/>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ext Box 1"/>
          <p:cNvSpPr txBox="1">
            <a:spLocks noChangeArrowheads="1"/>
          </p:cNvSpPr>
          <p:nvPr/>
        </p:nvSpPr>
        <p:spPr bwMode="auto">
          <a:xfrm>
            <a:off x="152400" y="381000"/>
            <a:ext cx="86868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Clr>
                <a:schemeClr val="folHlink"/>
              </a:buClr>
              <a:buSzPct val="80000"/>
              <a:buFont typeface="Wingdings" panose="05000000000000000000" pitchFamily="2" charset="2"/>
              <a:buChar char="l"/>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kumimoji="1" sz="2000">
                <a:solidFill>
                  <a:schemeClr val="bg2"/>
                </a:solidFill>
                <a:latin typeface="Arial" panose="020B0604020202020204" pitchFamily="34" charset="0"/>
                <a:ea typeface="华文新魏" panose="02010800040101010101" pitchFamily="2" charset="-122"/>
              </a:defRPr>
            </a:lvl9pPr>
          </a:lstStyle>
          <a:p>
            <a:pPr algn="ctr" eaLnBrk="1" hangingPunct="1">
              <a:lnSpc>
                <a:spcPct val="93000"/>
              </a:lnSpc>
              <a:spcBef>
                <a:spcPct val="50000"/>
              </a:spcBef>
              <a:buClrTx/>
              <a:buSzTx/>
              <a:buFontTx/>
              <a:buNone/>
            </a:pPr>
            <a:r>
              <a:rPr lang="en-GB" altLang="zh-CN" sz="2800">
                <a:solidFill>
                  <a:schemeClr val="tx1"/>
                </a:solidFill>
                <a:ea typeface="ＭＳ Ｐゴシック" panose="020B0600070205080204" pitchFamily="34" charset="-128"/>
              </a:rPr>
              <a:t>“e-Wellness” and liveability maps</a:t>
            </a:r>
            <a:endParaRPr lang="en-GB" altLang="zh-CN" sz="2800">
              <a:solidFill>
                <a:srgbClr val="FF0000"/>
              </a:solidFill>
              <a:ea typeface="ＭＳ Ｐゴシック" panose="020B0600070205080204" pitchFamily="34" charset="-128"/>
            </a:endParaRPr>
          </a:p>
        </p:txBody>
      </p:sp>
      <p:sp>
        <p:nvSpPr>
          <p:cNvPr id="40963" name="Text Box 3"/>
          <p:cNvSpPr txBox="1">
            <a:spLocks noChangeArrowheads="1"/>
          </p:cNvSpPr>
          <p:nvPr/>
        </p:nvSpPr>
        <p:spPr bwMode="auto">
          <a:xfrm>
            <a:off x="228600" y="1249363"/>
            <a:ext cx="8610600" cy="297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lstStyle>
            <a:lvl1pPr indent="-336550">
              <a:spcBef>
                <a:spcPct val="20000"/>
              </a:spcBef>
              <a:buClr>
                <a:schemeClr val="folHlink"/>
              </a:buClr>
              <a:buSzPct val="80000"/>
              <a:buFont typeface="Wingdings" panose="05000000000000000000" pitchFamily="2" charset="2"/>
              <a:buChar char="l"/>
              <a:tabLst>
                <a:tab pos="336550" algn="l"/>
                <a:tab pos="793750" algn="l"/>
                <a:tab pos="1250950" algn="l"/>
                <a:tab pos="1708150" algn="l"/>
                <a:tab pos="2165350" algn="l"/>
                <a:tab pos="2622550" algn="l"/>
                <a:tab pos="3079750" algn="l"/>
                <a:tab pos="3536950" algn="l"/>
                <a:tab pos="3994150" algn="l"/>
                <a:tab pos="4451350" algn="l"/>
                <a:tab pos="4908550" algn="l"/>
                <a:tab pos="5365750" algn="l"/>
                <a:tab pos="5822950" algn="l"/>
                <a:tab pos="6280150" algn="l"/>
                <a:tab pos="6737350" algn="l"/>
                <a:tab pos="7194550" algn="l"/>
                <a:tab pos="7651750" algn="l"/>
                <a:tab pos="8108950" algn="l"/>
                <a:tab pos="8566150" algn="l"/>
                <a:tab pos="9023350" algn="l"/>
                <a:tab pos="9480550" algn="l"/>
              </a:tabLst>
              <a:defRPr kumimoji="1" sz="3000">
                <a:solidFill>
                  <a:schemeClr val="bg2"/>
                </a:solidFill>
                <a:latin typeface="Arial" panose="020B0604020202020204" pitchFamily="34" charset="0"/>
                <a:ea typeface="华文新魏" panose="02010800040101010101" pitchFamily="2" charset="-122"/>
              </a:defRPr>
            </a:lvl1pPr>
            <a:lvl2pPr marL="736600" indent="-279400">
              <a:spcBef>
                <a:spcPct val="20000"/>
              </a:spcBef>
              <a:buClr>
                <a:schemeClr val="folHlink"/>
              </a:buClr>
              <a:buChar char="–"/>
              <a:tabLst>
                <a:tab pos="336550" algn="l"/>
                <a:tab pos="793750" algn="l"/>
                <a:tab pos="1250950" algn="l"/>
                <a:tab pos="1708150" algn="l"/>
                <a:tab pos="2165350" algn="l"/>
                <a:tab pos="2622550" algn="l"/>
                <a:tab pos="3079750" algn="l"/>
                <a:tab pos="3536950" algn="l"/>
                <a:tab pos="3994150" algn="l"/>
                <a:tab pos="4451350" algn="l"/>
                <a:tab pos="4908550" algn="l"/>
                <a:tab pos="5365750" algn="l"/>
                <a:tab pos="5822950" algn="l"/>
                <a:tab pos="6280150" algn="l"/>
                <a:tab pos="6737350" algn="l"/>
                <a:tab pos="7194550" algn="l"/>
                <a:tab pos="7651750" algn="l"/>
                <a:tab pos="8108950" algn="l"/>
                <a:tab pos="8566150" algn="l"/>
                <a:tab pos="9023350" algn="l"/>
                <a:tab pos="9480550" algn="l"/>
              </a:tabLst>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tabLst>
                <a:tab pos="336550" algn="l"/>
                <a:tab pos="793750" algn="l"/>
                <a:tab pos="1250950" algn="l"/>
                <a:tab pos="1708150" algn="l"/>
                <a:tab pos="2165350" algn="l"/>
                <a:tab pos="2622550" algn="l"/>
                <a:tab pos="3079750" algn="l"/>
                <a:tab pos="3536950" algn="l"/>
                <a:tab pos="3994150" algn="l"/>
                <a:tab pos="4451350" algn="l"/>
                <a:tab pos="4908550" algn="l"/>
                <a:tab pos="5365750" algn="l"/>
                <a:tab pos="5822950" algn="l"/>
                <a:tab pos="6280150" algn="l"/>
                <a:tab pos="6737350" algn="l"/>
                <a:tab pos="7194550" algn="l"/>
                <a:tab pos="7651750" algn="l"/>
                <a:tab pos="8108950" algn="l"/>
                <a:tab pos="8566150" algn="l"/>
                <a:tab pos="9023350" algn="l"/>
                <a:tab pos="9480550" algn="l"/>
              </a:tabLst>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tabLst>
                <a:tab pos="336550" algn="l"/>
                <a:tab pos="793750" algn="l"/>
                <a:tab pos="1250950" algn="l"/>
                <a:tab pos="1708150" algn="l"/>
                <a:tab pos="2165350" algn="l"/>
                <a:tab pos="2622550" algn="l"/>
                <a:tab pos="3079750" algn="l"/>
                <a:tab pos="3536950" algn="l"/>
                <a:tab pos="3994150" algn="l"/>
                <a:tab pos="4451350" algn="l"/>
                <a:tab pos="4908550" algn="l"/>
                <a:tab pos="5365750" algn="l"/>
                <a:tab pos="5822950" algn="l"/>
                <a:tab pos="6280150" algn="l"/>
                <a:tab pos="6737350" algn="l"/>
                <a:tab pos="7194550" algn="l"/>
                <a:tab pos="7651750" algn="l"/>
                <a:tab pos="8108950" algn="l"/>
                <a:tab pos="8566150" algn="l"/>
                <a:tab pos="9023350" algn="l"/>
                <a:tab pos="9480550" algn="l"/>
              </a:tabLst>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tabLst>
                <a:tab pos="336550" algn="l"/>
                <a:tab pos="793750" algn="l"/>
                <a:tab pos="1250950" algn="l"/>
                <a:tab pos="1708150" algn="l"/>
                <a:tab pos="2165350" algn="l"/>
                <a:tab pos="2622550" algn="l"/>
                <a:tab pos="3079750" algn="l"/>
                <a:tab pos="3536950" algn="l"/>
                <a:tab pos="3994150" algn="l"/>
                <a:tab pos="4451350" algn="l"/>
                <a:tab pos="4908550" algn="l"/>
                <a:tab pos="5365750" algn="l"/>
                <a:tab pos="5822950" algn="l"/>
                <a:tab pos="6280150" algn="l"/>
                <a:tab pos="6737350" algn="l"/>
                <a:tab pos="7194550" algn="l"/>
                <a:tab pos="7651750" algn="l"/>
                <a:tab pos="8108950" algn="l"/>
                <a:tab pos="8566150" algn="l"/>
                <a:tab pos="9023350" algn="l"/>
                <a:tab pos="9480550" algn="l"/>
              </a:tabLst>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tabLst>
                <a:tab pos="336550" algn="l"/>
                <a:tab pos="793750" algn="l"/>
                <a:tab pos="1250950" algn="l"/>
                <a:tab pos="1708150" algn="l"/>
                <a:tab pos="2165350" algn="l"/>
                <a:tab pos="2622550" algn="l"/>
                <a:tab pos="3079750" algn="l"/>
                <a:tab pos="3536950" algn="l"/>
                <a:tab pos="3994150" algn="l"/>
                <a:tab pos="4451350" algn="l"/>
                <a:tab pos="4908550" algn="l"/>
                <a:tab pos="5365750" algn="l"/>
                <a:tab pos="5822950" algn="l"/>
                <a:tab pos="6280150" algn="l"/>
                <a:tab pos="6737350" algn="l"/>
                <a:tab pos="7194550" algn="l"/>
                <a:tab pos="7651750" algn="l"/>
                <a:tab pos="8108950" algn="l"/>
                <a:tab pos="8566150" algn="l"/>
                <a:tab pos="9023350" algn="l"/>
                <a:tab pos="9480550" algn="l"/>
              </a:tabLst>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tabLst>
                <a:tab pos="336550" algn="l"/>
                <a:tab pos="793750" algn="l"/>
                <a:tab pos="1250950" algn="l"/>
                <a:tab pos="1708150" algn="l"/>
                <a:tab pos="2165350" algn="l"/>
                <a:tab pos="2622550" algn="l"/>
                <a:tab pos="3079750" algn="l"/>
                <a:tab pos="3536950" algn="l"/>
                <a:tab pos="3994150" algn="l"/>
                <a:tab pos="4451350" algn="l"/>
                <a:tab pos="4908550" algn="l"/>
                <a:tab pos="5365750" algn="l"/>
                <a:tab pos="5822950" algn="l"/>
                <a:tab pos="6280150" algn="l"/>
                <a:tab pos="6737350" algn="l"/>
                <a:tab pos="7194550" algn="l"/>
                <a:tab pos="7651750" algn="l"/>
                <a:tab pos="8108950" algn="l"/>
                <a:tab pos="8566150" algn="l"/>
                <a:tab pos="9023350" algn="l"/>
                <a:tab pos="9480550" algn="l"/>
              </a:tabLst>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tabLst>
                <a:tab pos="336550" algn="l"/>
                <a:tab pos="793750" algn="l"/>
                <a:tab pos="1250950" algn="l"/>
                <a:tab pos="1708150" algn="l"/>
                <a:tab pos="2165350" algn="l"/>
                <a:tab pos="2622550" algn="l"/>
                <a:tab pos="3079750" algn="l"/>
                <a:tab pos="3536950" algn="l"/>
                <a:tab pos="3994150" algn="l"/>
                <a:tab pos="4451350" algn="l"/>
                <a:tab pos="4908550" algn="l"/>
                <a:tab pos="5365750" algn="l"/>
                <a:tab pos="5822950" algn="l"/>
                <a:tab pos="6280150" algn="l"/>
                <a:tab pos="6737350" algn="l"/>
                <a:tab pos="7194550" algn="l"/>
                <a:tab pos="7651750" algn="l"/>
                <a:tab pos="8108950" algn="l"/>
                <a:tab pos="8566150" algn="l"/>
                <a:tab pos="9023350" algn="l"/>
                <a:tab pos="9480550" algn="l"/>
              </a:tabLst>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tabLst>
                <a:tab pos="336550" algn="l"/>
                <a:tab pos="793750" algn="l"/>
                <a:tab pos="1250950" algn="l"/>
                <a:tab pos="1708150" algn="l"/>
                <a:tab pos="2165350" algn="l"/>
                <a:tab pos="2622550" algn="l"/>
                <a:tab pos="3079750" algn="l"/>
                <a:tab pos="3536950" algn="l"/>
                <a:tab pos="3994150" algn="l"/>
                <a:tab pos="4451350" algn="l"/>
                <a:tab pos="4908550" algn="l"/>
                <a:tab pos="5365750" algn="l"/>
                <a:tab pos="5822950" algn="l"/>
                <a:tab pos="6280150" algn="l"/>
                <a:tab pos="6737350" algn="l"/>
                <a:tab pos="7194550" algn="l"/>
                <a:tab pos="7651750" algn="l"/>
                <a:tab pos="8108950" algn="l"/>
                <a:tab pos="8566150" algn="l"/>
                <a:tab pos="9023350" algn="l"/>
                <a:tab pos="9480550" algn="l"/>
              </a:tabLst>
              <a:defRPr kumimoji="1" sz="2000">
                <a:solidFill>
                  <a:schemeClr val="bg2"/>
                </a:solidFill>
                <a:latin typeface="Arial" panose="020B0604020202020204" pitchFamily="34" charset="0"/>
                <a:ea typeface="华文新魏" panose="02010800040101010101" pitchFamily="2" charset="-122"/>
              </a:defRPr>
            </a:lvl9pPr>
          </a:lstStyle>
          <a:p>
            <a:pPr algn="ctr" eaLnBrk="1" hangingPunct="1">
              <a:lnSpc>
                <a:spcPct val="84000"/>
              </a:lnSpc>
              <a:spcBef>
                <a:spcPct val="50000"/>
              </a:spcBef>
              <a:buClr>
                <a:srgbClr val="0000FF"/>
              </a:buClr>
              <a:buSzTx/>
              <a:buFontTx/>
              <a:buNone/>
            </a:pPr>
            <a:r>
              <a:rPr lang="en-GB" altLang="zh-CN" sz="2000">
                <a:solidFill>
                  <a:srgbClr val="0000FF"/>
                </a:solidFill>
                <a:ea typeface="ＭＳ Ｐゴシック" panose="020B0600070205080204" pitchFamily="34" charset="-128"/>
              </a:rPr>
              <a:t>Putting all infrastructure systems online and helping humans navigate their environment</a:t>
            </a:r>
          </a:p>
          <a:p>
            <a:pPr lvl="1" algn="ctr" eaLnBrk="1" hangingPunct="1">
              <a:lnSpc>
                <a:spcPct val="75000"/>
              </a:lnSpc>
              <a:spcBef>
                <a:spcPts val="500"/>
              </a:spcBef>
              <a:buClrTx/>
            </a:pPr>
            <a:r>
              <a:rPr lang="en-GB" altLang="zh-CN" sz="2000">
                <a:solidFill>
                  <a:srgbClr val="000000"/>
                </a:solidFill>
                <a:ea typeface="ＭＳ Ｐゴシック" panose="020B0600070205080204" pitchFamily="34" charset="-128"/>
              </a:rPr>
              <a:t>Traffic (initial project, 2008, Mobile Millennium)</a:t>
            </a:r>
          </a:p>
          <a:p>
            <a:pPr lvl="1" algn="ctr" eaLnBrk="1" hangingPunct="1">
              <a:lnSpc>
                <a:spcPct val="75000"/>
              </a:lnSpc>
              <a:spcBef>
                <a:spcPts val="500"/>
              </a:spcBef>
              <a:buClrTx/>
            </a:pPr>
            <a:r>
              <a:rPr lang="en-GB" altLang="zh-CN" sz="2000">
                <a:solidFill>
                  <a:srgbClr val="000000"/>
                </a:solidFill>
                <a:ea typeface="ＭＳ Ｐゴシック" panose="020B0600070205080204" pitchFamily="34" charset="-128"/>
              </a:rPr>
              <a:t>Water Quality</a:t>
            </a:r>
          </a:p>
          <a:p>
            <a:pPr lvl="1" algn="ctr" eaLnBrk="1" hangingPunct="1">
              <a:lnSpc>
                <a:spcPct val="75000"/>
              </a:lnSpc>
              <a:spcBef>
                <a:spcPts val="500"/>
              </a:spcBef>
              <a:buClrTx/>
            </a:pPr>
            <a:r>
              <a:rPr lang="en-GB" altLang="zh-CN" sz="2000">
                <a:solidFill>
                  <a:srgbClr val="000000"/>
                </a:solidFill>
                <a:ea typeface="ＭＳ Ｐゴシック" panose="020B0600070205080204" pitchFamily="34" charset="-128"/>
              </a:rPr>
              <a:t>Noise exposure</a:t>
            </a:r>
          </a:p>
          <a:p>
            <a:pPr lvl="1" algn="ctr" eaLnBrk="1" hangingPunct="1">
              <a:lnSpc>
                <a:spcPct val="75000"/>
              </a:lnSpc>
              <a:spcBef>
                <a:spcPts val="500"/>
              </a:spcBef>
              <a:buClrTx/>
            </a:pPr>
            <a:r>
              <a:rPr lang="en-GB" altLang="zh-CN" sz="2000">
                <a:solidFill>
                  <a:srgbClr val="000000"/>
                </a:solidFill>
                <a:ea typeface="ＭＳ Ｐゴシック" panose="020B0600070205080204" pitchFamily="34" charset="-128"/>
              </a:rPr>
              <a:t>Air quality exposure</a:t>
            </a:r>
          </a:p>
          <a:p>
            <a:pPr lvl="1" algn="ctr" eaLnBrk="1" hangingPunct="1">
              <a:lnSpc>
                <a:spcPct val="75000"/>
              </a:lnSpc>
              <a:spcBef>
                <a:spcPts val="500"/>
              </a:spcBef>
              <a:buClrTx/>
            </a:pPr>
            <a:r>
              <a:rPr lang="en-GB" altLang="zh-CN" sz="2000">
                <a:solidFill>
                  <a:srgbClr val="000000"/>
                </a:solidFill>
                <a:ea typeface="ＭＳ Ｐゴシック" panose="020B0600070205080204" pitchFamily="34" charset="-128"/>
              </a:rPr>
              <a:t>Earthquakes, early warning systems</a:t>
            </a:r>
          </a:p>
          <a:p>
            <a:pPr lvl="1" algn="ctr" eaLnBrk="1" hangingPunct="1">
              <a:lnSpc>
                <a:spcPct val="75000"/>
              </a:lnSpc>
              <a:spcBef>
                <a:spcPts val="500"/>
              </a:spcBef>
              <a:buClrTx/>
            </a:pPr>
            <a:endParaRPr lang="en-GB" altLang="zh-CN" sz="2000">
              <a:solidFill>
                <a:srgbClr val="000000"/>
              </a:solidFill>
              <a:ea typeface="ＭＳ Ｐゴシック" panose="020B0600070205080204" pitchFamily="34" charset="-128"/>
            </a:endParaRPr>
          </a:p>
          <a:p>
            <a:pPr lvl="1" algn="ctr" eaLnBrk="1" hangingPunct="1">
              <a:lnSpc>
                <a:spcPct val="75000"/>
              </a:lnSpc>
              <a:spcBef>
                <a:spcPts val="500"/>
              </a:spcBef>
              <a:buClrTx/>
              <a:buFontTx/>
              <a:buNone/>
            </a:pPr>
            <a:r>
              <a:rPr lang="en-GB" altLang="zh-CN" sz="2000">
                <a:solidFill>
                  <a:srgbClr val="000000"/>
                </a:solidFill>
                <a:ea typeface="ＭＳ Ｐゴシック" panose="020B0600070205080204" pitchFamily="34" charset="-128"/>
              </a:rPr>
              <a:t>(From Prof. Alex Bayen, UC Berkeley)</a:t>
            </a:r>
          </a:p>
          <a:p>
            <a:pPr lvl="1" algn="ctr" eaLnBrk="1" hangingPunct="1">
              <a:lnSpc>
                <a:spcPct val="75000"/>
              </a:lnSpc>
              <a:spcBef>
                <a:spcPts val="500"/>
              </a:spcBef>
              <a:buClrTx/>
              <a:buFontTx/>
              <a:buNone/>
            </a:pPr>
            <a:endParaRPr lang="en-GB" altLang="zh-CN" sz="2000">
              <a:solidFill>
                <a:srgbClr val="000000"/>
              </a:solidFill>
              <a:ea typeface="ＭＳ Ｐゴシック" panose="020B0600070205080204" pitchFamily="34" charset="-128"/>
            </a:endParaRPr>
          </a:p>
          <a:p>
            <a:pPr lvl="1" algn="ctr" eaLnBrk="1" hangingPunct="1">
              <a:lnSpc>
                <a:spcPct val="75000"/>
              </a:lnSpc>
              <a:spcBef>
                <a:spcPts val="500"/>
              </a:spcBef>
              <a:buClrTx/>
              <a:buFontTx/>
              <a:buNone/>
            </a:pPr>
            <a:endParaRPr lang="en-GB" altLang="zh-CN" sz="2000">
              <a:solidFill>
                <a:srgbClr val="000000"/>
              </a:solidFill>
              <a:ea typeface="ＭＳ Ｐゴシック" panose="020B0600070205080204" pitchFamily="34" charset="-128"/>
            </a:endParaRPr>
          </a:p>
          <a:p>
            <a:pPr lvl="1" algn="ctr" eaLnBrk="1" hangingPunct="1">
              <a:lnSpc>
                <a:spcPct val="75000"/>
              </a:lnSpc>
              <a:spcBef>
                <a:spcPts val="500"/>
              </a:spcBef>
              <a:buClrTx/>
              <a:buFontTx/>
              <a:buNone/>
            </a:pPr>
            <a:endParaRPr lang="en-GB" altLang="zh-CN" sz="2000">
              <a:solidFill>
                <a:srgbClr val="000000"/>
              </a:solidFill>
              <a:ea typeface="ＭＳ Ｐゴシック" panose="020B0600070205080204" pitchFamily="34" charset="-128"/>
            </a:endParaRPr>
          </a:p>
          <a:p>
            <a:pPr lvl="1" algn="ctr" eaLnBrk="1" hangingPunct="1">
              <a:lnSpc>
                <a:spcPct val="75000"/>
              </a:lnSpc>
              <a:spcBef>
                <a:spcPts val="500"/>
              </a:spcBef>
              <a:buClrTx/>
              <a:buFontTx/>
              <a:buNone/>
            </a:pPr>
            <a:endParaRPr lang="en-GB" altLang="zh-CN" sz="2000">
              <a:solidFill>
                <a:srgbClr val="000000"/>
              </a:solidFill>
              <a:ea typeface="ＭＳ Ｐゴシック" panose="020B0600070205080204" pitchFamily="34" charset="-128"/>
            </a:endParaRPr>
          </a:p>
        </p:txBody>
      </p:sp>
      <p:pic>
        <p:nvPicPr>
          <p:cNvPr id="6" name="Picture 4"/>
          <p:cNvPicPr>
            <a:picLocks noChangeAspect="1" noChangeArrowheads="1"/>
          </p:cNvPicPr>
          <p:nvPr/>
        </p:nvPicPr>
        <p:blipFill>
          <a:blip r:embed="rId3" cstate="screen"/>
          <a:srcRect/>
          <a:stretch>
            <a:fillRect/>
          </a:stretch>
        </p:blipFill>
        <p:spPr bwMode="auto">
          <a:xfrm>
            <a:off x="2209800" y="3124200"/>
            <a:ext cx="6248400" cy="4038600"/>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pic>
        <p:nvPicPr>
          <p:cNvPr id="40965" name="Picture 5"/>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28600" y="3886200"/>
            <a:ext cx="1500188" cy="281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66" name="Freeform 7"/>
          <p:cNvSpPr>
            <a:spLocks/>
          </p:cNvSpPr>
          <p:nvPr/>
        </p:nvSpPr>
        <p:spPr bwMode="auto">
          <a:xfrm>
            <a:off x="1752600" y="4953000"/>
            <a:ext cx="2460625" cy="771525"/>
          </a:xfrm>
          <a:custGeom>
            <a:avLst/>
            <a:gdLst>
              <a:gd name="T0" fmla="*/ 0 w 2460171"/>
              <a:gd name="T1" fmla="*/ 660187 h 771072"/>
              <a:gd name="T2" fmla="*/ 830833 w 2460171"/>
              <a:gd name="T3" fmla="*/ 20233 h 771072"/>
              <a:gd name="T4" fmla="*/ 2470635 w 2460171"/>
              <a:gd name="T5" fmla="*/ 781559 h 771072"/>
              <a:gd name="T6" fmla="*/ 0 60000 65536"/>
              <a:gd name="T7" fmla="*/ 0 60000 65536"/>
              <a:gd name="T8" fmla="*/ 0 60000 65536"/>
              <a:gd name="T9" fmla="*/ 0 w 2460171"/>
              <a:gd name="T10" fmla="*/ 0 h 771072"/>
              <a:gd name="T11" fmla="*/ 2460171 w 2460171"/>
              <a:gd name="T12" fmla="*/ 771072 h 771072"/>
            </a:gdLst>
            <a:ahLst/>
            <a:cxnLst>
              <a:cxn ang="T6">
                <a:pos x="T0" y="T1"/>
              </a:cxn>
              <a:cxn ang="T7">
                <a:pos x="T2" y="T3"/>
              </a:cxn>
              <a:cxn ang="T8">
                <a:pos x="T4" y="T5"/>
              </a:cxn>
            </a:cxnLst>
            <a:rect l="T9" t="T10" r="T11" b="T12"/>
            <a:pathLst>
              <a:path w="2460171" h="771072">
                <a:moveTo>
                  <a:pt x="0" y="651329"/>
                </a:moveTo>
                <a:cubicBezTo>
                  <a:pt x="208643" y="325664"/>
                  <a:pt x="417286" y="0"/>
                  <a:pt x="827314" y="19957"/>
                </a:cubicBezTo>
                <a:cubicBezTo>
                  <a:pt x="1237342" y="39914"/>
                  <a:pt x="2191657" y="665843"/>
                  <a:pt x="2460171" y="771072"/>
                </a:cubicBezTo>
              </a:path>
            </a:pathLst>
          </a:custGeom>
          <a:noFill/>
          <a:ln w="63500" cap="flat" cmpd="sng" algn="ctr">
            <a:solidFill>
              <a:srgbClr val="000099"/>
            </a:solidFill>
            <a:prstDash val="solid"/>
            <a:round/>
            <a:headEnd type="stealth" w="lg" len="lg"/>
            <a:tailEnd type="stealth" w="lg" len="lg"/>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0967" name="Freeform 8"/>
          <p:cNvSpPr>
            <a:spLocks/>
          </p:cNvSpPr>
          <p:nvPr/>
        </p:nvSpPr>
        <p:spPr bwMode="auto">
          <a:xfrm>
            <a:off x="1905000" y="4724400"/>
            <a:ext cx="3733800" cy="771525"/>
          </a:xfrm>
          <a:custGeom>
            <a:avLst/>
            <a:gdLst>
              <a:gd name="T0" fmla="*/ 0 w 2460171"/>
              <a:gd name="T1" fmla="*/ 660187 h 771072"/>
              <a:gd name="T2" fmla="*/ 2147483646 w 2460171"/>
              <a:gd name="T3" fmla="*/ 20233 h 771072"/>
              <a:gd name="T4" fmla="*/ 2147483646 w 2460171"/>
              <a:gd name="T5" fmla="*/ 781559 h 771072"/>
              <a:gd name="T6" fmla="*/ 0 60000 65536"/>
              <a:gd name="T7" fmla="*/ 0 60000 65536"/>
              <a:gd name="T8" fmla="*/ 0 60000 65536"/>
              <a:gd name="T9" fmla="*/ 0 w 2460171"/>
              <a:gd name="T10" fmla="*/ 0 h 771072"/>
              <a:gd name="T11" fmla="*/ 2460171 w 2460171"/>
              <a:gd name="T12" fmla="*/ 771072 h 771072"/>
            </a:gdLst>
            <a:ahLst/>
            <a:cxnLst>
              <a:cxn ang="T6">
                <a:pos x="T0" y="T1"/>
              </a:cxn>
              <a:cxn ang="T7">
                <a:pos x="T2" y="T3"/>
              </a:cxn>
              <a:cxn ang="T8">
                <a:pos x="T4" y="T5"/>
              </a:cxn>
            </a:cxnLst>
            <a:rect l="T9" t="T10" r="T11" b="T12"/>
            <a:pathLst>
              <a:path w="2460171" h="771072">
                <a:moveTo>
                  <a:pt x="0" y="651329"/>
                </a:moveTo>
                <a:cubicBezTo>
                  <a:pt x="208643" y="325664"/>
                  <a:pt x="417286" y="0"/>
                  <a:pt x="827314" y="19957"/>
                </a:cubicBezTo>
                <a:cubicBezTo>
                  <a:pt x="1237342" y="39914"/>
                  <a:pt x="2191657" y="665843"/>
                  <a:pt x="2460171" y="771072"/>
                </a:cubicBezTo>
              </a:path>
            </a:pathLst>
          </a:custGeom>
          <a:noFill/>
          <a:ln w="63500" cap="flat" cmpd="sng" algn="ctr">
            <a:solidFill>
              <a:srgbClr val="000099"/>
            </a:solidFill>
            <a:prstDash val="solid"/>
            <a:round/>
            <a:headEnd type="none" w="lg" len="lg"/>
            <a:tailEnd type="stealth" w="lg" len="lg"/>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0968" name="Freeform 9"/>
          <p:cNvSpPr>
            <a:spLocks/>
          </p:cNvSpPr>
          <p:nvPr/>
        </p:nvSpPr>
        <p:spPr bwMode="auto">
          <a:xfrm>
            <a:off x="2133600" y="4486275"/>
            <a:ext cx="4419600" cy="771525"/>
          </a:xfrm>
          <a:custGeom>
            <a:avLst/>
            <a:gdLst>
              <a:gd name="T0" fmla="*/ 0 w 2460171"/>
              <a:gd name="T1" fmla="*/ 660187 h 771072"/>
              <a:gd name="T2" fmla="*/ 2147483646 w 2460171"/>
              <a:gd name="T3" fmla="*/ 20233 h 771072"/>
              <a:gd name="T4" fmla="*/ 2147483646 w 2460171"/>
              <a:gd name="T5" fmla="*/ 781559 h 771072"/>
              <a:gd name="T6" fmla="*/ 0 60000 65536"/>
              <a:gd name="T7" fmla="*/ 0 60000 65536"/>
              <a:gd name="T8" fmla="*/ 0 60000 65536"/>
              <a:gd name="T9" fmla="*/ 0 w 2460171"/>
              <a:gd name="T10" fmla="*/ 0 h 771072"/>
              <a:gd name="T11" fmla="*/ 2460171 w 2460171"/>
              <a:gd name="T12" fmla="*/ 771072 h 771072"/>
            </a:gdLst>
            <a:ahLst/>
            <a:cxnLst>
              <a:cxn ang="T6">
                <a:pos x="T0" y="T1"/>
              </a:cxn>
              <a:cxn ang="T7">
                <a:pos x="T2" y="T3"/>
              </a:cxn>
              <a:cxn ang="T8">
                <a:pos x="T4" y="T5"/>
              </a:cxn>
            </a:cxnLst>
            <a:rect l="T9" t="T10" r="T11" b="T12"/>
            <a:pathLst>
              <a:path w="2460171" h="771072">
                <a:moveTo>
                  <a:pt x="0" y="651329"/>
                </a:moveTo>
                <a:cubicBezTo>
                  <a:pt x="208643" y="325664"/>
                  <a:pt x="417286" y="0"/>
                  <a:pt x="827314" y="19957"/>
                </a:cubicBezTo>
                <a:cubicBezTo>
                  <a:pt x="1237342" y="39914"/>
                  <a:pt x="2191657" y="665843"/>
                  <a:pt x="2460171" y="771072"/>
                </a:cubicBezTo>
              </a:path>
            </a:pathLst>
          </a:custGeom>
          <a:noFill/>
          <a:ln w="63500" cap="flat" cmpd="sng" algn="ctr">
            <a:solidFill>
              <a:srgbClr val="000099"/>
            </a:solidFill>
            <a:prstDash val="solid"/>
            <a:round/>
            <a:headEnd type="none" w="lg" len="lg"/>
            <a:tailEnd type="stealth" w="lg" len="lg"/>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 name="Title 1"/>
          <p:cNvSpPr>
            <a:spLocks noGrp="1"/>
          </p:cNvSpPr>
          <p:nvPr>
            <p:ph type="title"/>
          </p:nvPr>
        </p:nvSpPr>
        <p:spPr/>
        <p:txBody>
          <a:bodyPr/>
          <a:lstStyle/>
          <a:p>
            <a:pPr eaLnBrk="1" hangingPunct="1">
              <a:defRPr/>
            </a:pPr>
            <a:r>
              <a:rPr lang="en-US" altLang="zh-CN" dirty="0">
                <a:effectLst>
                  <a:outerShdw blurRad="38100" dist="38100" dir="2700000" algn="tl">
                    <a:srgbClr val="000000"/>
                  </a:outerShdw>
                </a:effectLst>
                <a:latin typeface="Helvetica" pitchFamily="34" charset="0"/>
                <a:cs typeface="Helvetica" pitchFamily="34" charset="0"/>
              </a:rPr>
              <a:t>“E-Wellness Applications”</a:t>
            </a:r>
          </a:p>
        </p:txBody>
      </p:sp>
      <p:sp>
        <p:nvSpPr>
          <p:cNvPr id="40970" name="灯片编号占位符 4"/>
          <p:cNvSpPr>
            <a:spLocks noGrp="1"/>
          </p:cNvSpPr>
          <p:nvPr>
            <p:ph type="sldNum" sz="quarter" idx="11"/>
          </p:nvPr>
        </p:nvSpPr>
        <p:spPr>
          <a:xfrm>
            <a:off x="8077200" y="6319838"/>
            <a:ext cx="990600" cy="304800"/>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0"/>
              </a:spcBef>
              <a:buClrTx/>
              <a:buSzTx/>
              <a:buFontTx/>
              <a:buNone/>
            </a:pPr>
            <a:fld id="{0A994D7F-66F3-43A8-9104-505098B0C3B8}" type="slidenum">
              <a:rPr lang="zh-CN" altLang="en-US" sz="2400" smtClean="0">
                <a:solidFill>
                  <a:schemeClr val="accent2"/>
                </a:solidFill>
                <a:latin typeface="Times New Roman" panose="02020603050405020304" pitchFamily="18" charset="0"/>
              </a:rPr>
              <a:pPr>
                <a:spcBef>
                  <a:spcPct val="0"/>
                </a:spcBef>
                <a:buClrTx/>
                <a:buSzTx/>
                <a:buFontTx/>
                <a:buNone/>
              </a:pPr>
              <a:t>29</a:t>
            </a:fld>
            <a:endParaRPr lang="en-US" altLang="zh-CN" sz="2400">
              <a:solidFill>
                <a:schemeClr val="accent2"/>
              </a:solidFill>
              <a:latin typeface="Times New Roman" panose="02020603050405020304" pitchFamily="18" charset="0"/>
            </a:endParaRP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72A5ABE-56F4-431A-AA2A-924F791FABE1}"/>
              </a:ext>
            </a:extLst>
          </p:cNvPr>
          <p:cNvSpPr>
            <a:spLocks noGrp="1"/>
          </p:cNvSpPr>
          <p:nvPr>
            <p:ph type="title"/>
          </p:nvPr>
        </p:nvSpPr>
        <p:spPr/>
        <p:txBody>
          <a:bodyPr/>
          <a:lstStyle/>
          <a:p>
            <a:r>
              <a:rPr lang="zh-CN" altLang="en-US" dirty="0"/>
              <a:t>全球数据库发展历程</a:t>
            </a:r>
          </a:p>
        </p:txBody>
      </p:sp>
      <p:pic>
        <p:nvPicPr>
          <p:cNvPr id="8" name="内容占位符 7">
            <a:extLst>
              <a:ext uri="{FF2B5EF4-FFF2-40B4-BE49-F238E27FC236}">
                <a16:creationId xmlns:a16="http://schemas.microsoft.com/office/drawing/2014/main" id="{E1653A98-8124-406B-830C-589BC9E39426}"/>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0336" b="6977"/>
          <a:stretch/>
        </p:blipFill>
        <p:spPr>
          <a:xfrm>
            <a:off x="413179" y="1412776"/>
            <a:ext cx="8075847" cy="4680520"/>
          </a:xfrm>
        </p:spPr>
      </p:pic>
      <p:sp>
        <p:nvSpPr>
          <p:cNvPr id="4" name="日期占位符 3">
            <a:extLst>
              <a:ext uri="{FF2B5EF4-FFF2-40B4-BE49-F238E27FC236}">
                <a16:creationId xmlns:a16="http://schemas.microsoft.com/office/drawing/2014/main" id="{1C669732-49AF-4485-8EDC-2DC6ABE8827F}"/>
              </a:ext>
            </a:extLst>
          </p:cNvPr>
          <p:cNvSpPr>
            <a:spLocks noGrp="1"/>
          </p:cNvSpPr>
          <p:nvPr>
            <p:ph type="dt" sz="half" idx="10"/>
          </p:nvPr>
        </p:nvSpPr>
        <p:spPr/>
        <p:txBody>
          <a:bodyPr/>
          <a:lstStyle/>
          <a:p>
            <a:pPr>
              <a:defRPr/>
            </a:pPr>
            <a:fld id="{0E64667F-6A7A-4868-B32C-26A92B827C87}" type="datetime3">
              <a:rPr lang="zh-CN" altLang="en-US" smtClean="0"/>
              <a:pPr>
                <a:defRPr/>
              </a:pPr>
              <a:t>2022年9月13日星期二</a:t>
            </a:fld>
            <a:endParaRPr lang="en-US" altLang="zh-CN"/>
          </a:p>
        </p:txBody>
      </p:sp>
      <p:sp>
        <p:nvSpPr>
          <p:cNvPr id="5" name="灯片编号占位符 4">
            <a:extLst>
              <a:ext uri="{FF2B5EF4-FFF2-40B4-BE49-F238E27FC236}">
                <a16:creationId xmlns:a16="http://schemas.microsoft.com/office/drawing/2014/main" id="{A13B529B-7463-4008-92B2-FAF4E4B97875}"/>
              </a:ext>
            </a:extLst>
          </p:cNvPr>
          <p:cNvSpPr>
            <a:spLocks noGrp="1"/>
          </p:cNvSpPr>
          <p:nvPr>
            <p:ph type="sldNum" sz="quarter" idx="11"/>
          </p:nvPr>
        </p:nvSpPr>
        <p:spPr/>
        <p:txBody>
          <a:bodyPr/>
          <a:lstStyle/>
          <a:p>
            <a:pPr>
              <a:defRPr/>
            </a:pPr>
            <a:fld id="{77D8ADC7-830B-4ACA-BC27-69EA4A3920D2}" type="slidenum">
              <a:rPr lang="zh-CN" altLang="en-US" smtClean="0"/>
              <a:pPr>
                <a:defRPr/>
              </a:pPr>
              <a:t>3</a:t>
            </a:fld>
            <a:endParaRPr lang="en-US" altLang="zh-CN"/>
          </a:p>
        </p:txBody>
      </p:sp>
      <p:sp>
        <p:nvSpPr>
          <p:cNvPr id="6" name="页脚占位符 5">
            <a:extLst>
              <a:ext uri="{FF2B5EF4-FFF2-40B4-BE49-F238E27FC236}">
                <a16:creationId xmlns:a16="http://schemas.microsoft.com/office/drawing/2014/main" id="{417D2807-E6A9-493F-B6FA-289FEC4C43D9}"/>
              </a:ext>
            </a:extLst>
          </p:cNvPr>
          <p:cNvSpPr>
            <a:spLocks noGrp="1"/>
          </p:cNvSpPr>
          <p:nvPr>
            <p:ph type="ftr" sz="quarter" idx="12"/>
          </p:nvPr>
        </p:nvSpPr>
        <p:spPr/>
        <p:txBody>
          <a:bodyPr/>
          <a:lstStyle/>
          <a:p>
            <a:pPr>
              <a:defRPr/>
            </a:pPr>
            <a:r>
              <a:rPr lang="zh-CN" altLang="en-US"/>
              <a:t>大数据管理----前言</a:t>
            </a:r>
            <a:endParaRPr lang="zh-CN" altLang="zh-CN"/>
          </a:p>
        </p:txBody>
      </p:sp>
    </p:spTree>
    <p:extLst>
      <p:ext uri="{BB962C8B-B14F-4D97-AF65-F5344CB8AC3E}">
        <p14:creationId xmlns:p14="http://schemas.microsoft.com/office/powerpoint/2010/main" val="12989537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a:t>Graph Data</a:t>
            </a:r>
          </a:p>
        </p:txBody>
      </p:sp>
      <p:pic>
        <p:nvPicPr>
          <p:cNvPr id="43011"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rcRect r="-500"/>
          <a:stretch>
            <a:fillRect/>
          </a:stretch>
        </p:blipFill>
        <p:spPr>
          <a:xfrm>
            <a:off x="4003675" y="871538"/>
            <a:ext cx="5105400" cy="5600700"/>
          </a:xfrm>
        </p:spPr>
      </p:pic>
      <p:sp>
        <p:nvSpPr>
          <p:cNvPr id="43012" name="Slide Number Placeholder 3"/>
          <p:cNvSpPr>
            <a:spLocks noGrp="1"/>
          </p:cNvSpPr>
          <p:nvPr>
            <p:ph type="sldNum" sz="quarter" idx="11"/>
          </p:nvPr>
        </p:nvSpPr>
        <p:spPr>
          <a:xfrm>
            <a:off x="3505200" y="6477000"/>
            <a:ext cx="3733800" cy="304800"/>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lgn="ctr">
              <a:spcBef>
                <a:spcPct val="50000"/>
              </a:spcBef>
              <a:buClrTx/>
              <a:buSzTx/>
              <a:buFontTx/>
              <a:buNone/>
            </a:pPr>
            <a:fld id="{8FAF2001-E8A9-4B4F-8067-CFCF774EEE25}" type="slidenum">
              <a:rPr lang="en-US" altLang="zh-CN" sz="1200" b="0" smtClean="0">
                <a:solidFill>
                  <a:srgbClr val="898989"/>
                </a:solidFill>
                <a:ea typeface="ＭＳ Ｐゴシック" panose="020B0600070205080204" pitchFamily="34" charset="-128"/>
              </a:rPr>
              <a:pPr algn="ctr">
                <a:spcBef>
                  <a:spcPct val="50000"/>
                </a:spcBef>
                <a:buClrTx/>
                <a:buSzTx/>
                <a:buFontTx/>
                <a:buNone/>
              </a:pPr>
              <a:t>30</a:t>
            </a:fld>
            <a:endParaRPr lang="en-US" altLang="zh-CN" sz="1200" b="0">
              <a:solidFill>
                <a:srgbClr val="898989"/>
              </a:solidFill>
              <a:ea typeface="ＭＳ Ｐゴシック" panose="020B0600070205080204" pitchFamily="34" charset="-128"/>
            </a:endParaRPr>
          </a:p>
        </p:txBody>
      </p:sp>
      <p:sp>
        <p:nvSpPr>
          <p:cNvPr id="6" name="TextBox 5"/>
          <p:cNvSpPr txBox="1"/>
          <p:nvPr/>
        </p:nvSpPr>
        <p:spPr>
          <a:xfrm>
            <a:off x="195263" y="1219200"/>
            <a:ext cx="4376737" cy="5586413"/>
          </a:xfrm>
          <a:prstGeom prst="rect">
            <a:avLst/>
          </a:prstGeom>
          <a:noFill/>
        </p:spPr>
        <p:txBody>
          <a:bodyPr wrap="none">
            <a:spAutoFit/>
          </a:bodyPr>
          <a:lstStyle/>
          <a:p>
            <a:pPr eaLnBrk="1" hangingPunct="1">
              <a:spcBef>
                <a:spcPct val="50000"/>
              </a:spcBef>
              <a:defRPr/>
            </a:pPr>
            <a:r>
              <a:rPr lang="en-US" dirty="0">
                <a:solidFill>
                  <a:schemeClr val="bg2"/>
                </a:solidFill>
                <a:latin typeface="Arial" charset="0"/>
                <a:ea typeface="ＭＳ Ｐゴシック" charset="-128"/>
                <a:cs typeface="ＭＳ Ｐゴシック" charset="-128"/>
              </a:rPr>
              <a:t>Lots of interesting data</a:t>
            </a:r>
          </a:p>
          <a:p>
            <a:pPr eaLnBrk="1" hangingPunct="1">
              <a:spcBef>
                <a:spcPct val="50000"/>
              </a:spcBef>
              <a:defRPr/>
            </a:pPr>
            <a:r>
              <a:rPr lang="en-US" dirty="0">
                <a:solidFill>
                  <a:schemeClr val="bg2"/>
                </a:solidFill>
                <a:latin typeface="Arial" charset="0"/>
                <a:ea typeface="ＭＳ Ｐゴシック" charset="-128"/>
                <a:cs typeface="ＭＳ Ｐゴシック" charset="-128"/>
              </a:rPr>
              <a:t>has a graph structure:</a:t>
            </a:r>
          </a:p>
          <a:p>
            <a:pPr marL="342900" indent="-342900" eaLnBrk="1" hangingPunct="1">
              <a:spcBef>
                <a:spcPct val="50000"/>
              </a:spcBef>
              <a:buFont typeface="Arial"/>
              <a:buChar char="•"/>
              <a:defRPr/>
            </a:pPr>
            <a:r>
              <a:rPr lang="en-US" sz="1800" dirty="0">
                <a:solidFill>
                  <a:schemeClr val="bg2"/>
                </a:solidFill>
                <a:latin typeface="Arial" charset="0"/>
                <a:ea typeface="ＭＳ Ｐゴシック" charset="-128"/>
                <a:cs typeface="ＭＳ Ｐゴシック" charset="-128"/>
              </a:rPr>
              <a:t>Social networks</a:t>
            </a:r>
          </a:p>
          <a:p>
            <a:pPr marL="342900" indent="-342900" eaLnBrk="1" hangingPunct="1">
              <a:spcBef>
                <a:spcPct val="50000"/>
              </a:spcBef>
              <a:buFont typeface="Arial"/>
              <a:buChar char="•"/>
              <a:defRPr/>
            </a:pPr>
            <a:r>
              <a:rPr lang="en-US" sz="1800" dirty="0">
                <a:solidFill>
                  <a:schemeClr val="bg2"/>
                </a:solidFill>
                <a:latin typeface="Arial" charset="0"/>
                <a:ea typeface="ＭＳ Ｐゴシック" charset="-128"/>
                <a:cs typeface="ＭＳ Ｐゴシック" charset="-128"/>
              </a:rPr>
              <a:t>Communication networks</a:t>
            </a:r>
          </a:p>
          <a:p>
            <a:pPr marL="342900" indent="-342900" eaLnBrk="1" hangingPunct="1">
              <a:spcBef>
                <a:spcPct val="50000"/>
              </a:spcBef>
              <a:buFont typeface="Arial"/>
              <a:buChar char="•"/>
              <a:defRPr/>
            </a:pPr>
            <a:r>
              <a:rPr lang="en-US" sz="1800" dirty="0">
                <a:solidFill>
                  <a:schemeClr val="bg2"/>
                </a:solidFill>
                <a:latin typeface="Arial" charset="0"/>
                <a:ea typeface="ＭＳ Ｐゴシック" charset="-128"/>
                <a:cs typeface="ＭＳ Ｐゴシック" charset="-128"/>
              </a:rPr>
              <a:t>Computer Networks</a:t>
            </a:r>
          </a:p>
          <a:p>
            <a:pPr marL="342900" indent="-342900" eaLnBrk="1" hangingPunct="1">
              <a:spcBef>
                <a:spcPct val="50000"/>
              </a:spcBef>
              <a:buFont typeface="Arial"/>
              <a:buChar char="•"/>
              <a:defRPr/>
            </a:pPr>
            <a:r>
              <a:rPr lang="en-US" sz="1800" dirty="0">
                <a:solidFill>
                  <a:schemeClr val="bg2"/>
                </a:solidFill>
                <a:latin typeface="Arial" charset="0"/>
                <a:ea typeface="ＭＳ Ｐゴシック" charset="-128"/>
                <a:cs typeface="ＭＳ Ｐゴシック" charset="-128"/>
              </a:rPr>
              <a:t>Road networks</a:t>
            </a:r>
          </a:p>
          <a:p>
            <a:pPr marL="342900" indent="-342900" eaLnBrk="1" hangingPunct="1">
              <a:spcBef>
                <a:spcPct val="50000"/>
              </a:spcBef>
              <a:buFont typeface="Arial"/>
              <a:buChar char="•"/>
              <a:defRPr/>
            </a:pPr>
            <a:r>
              <a:rPr lang="en-US" sz="1800" dirty="0">
                <a:solidFill>
                  <a:schemeClr val="bg2"/>
                </a:solidFill>
                <a:latin typeface="Arial" charset="0"/>
                <a:ea typeface="ＭＳ Ｐゴシック" charset="-128"/>
                <a:cs typeface="ＭＳ Ｐゴシック" charset="-128"/>
              </a:rPr>
              <a:t>Citations</a:t>
            </a:r>
          </a:p>
          <a:p>
            <a:pPr marL="342900" indent="-342900" eaLnBrk="1" hangingPunct="1">
              <a:spcBef>
                <a:spcPct val="50000"/>
              </a:spcBef>
              <a:buFont typeface="Arial"/>
              <a:buChar char="•"/>
              <a:defRPr/>
            </a:pPr>
            <a:r>
              <a:rPr lang="en-US" sz="1800" dirty="0">
                <a:solidFill>
                  <a:schemeClr val="bg2"/>
                </a:solidFill>
                <a:latin typeface="Arial" charset="0"/>
                <a:ea typeface="ＭＳ Ｐゴシック" charset="-128"/>
                <a:cs typeface="ＭＳ Ｐゴシック" charset="-128"/>
              </a:rPr>
              <a:t>Collaborations/Relationships</a:t>
            </a:r>
          </a:p>
          <a:p>
            <a:pPr marL="342900" indent="-342900" eaLnBrk="1" hangingPunct="1">
              <a:spcBef>
                <a:spcPct val="50000"/>
              </a:spcBef>
              <a:buFont typeface="Arial"/>
              <a:buChar char="•"/>
              <a:defRPr/>
            </a:pPr>
            <a:r>
              <a:rPr lang="en-US" sz="1800" dirty="0">
                <a:solidFill>
                  <a:schemeClr val="bg2"/>
                </a:solidFill>
                <a:latin typeface="Arial" charset="0"/>
                <a:ea typeface="ＭＳ Ｐゴシック" charset="-128"/>
                <a:cs typeface="ＭＳ Ｐゴシック" charset="-128"/>
              </a:rPr>
              <a:t>…</a:t>
            </a:r>
          </a:p>
          <a:p>
            <a:pPr eaLnBrk="1" hangingPunct="1">
              <a:spcBef>
                <a:spcPct val="50000"/>
              </a:spcBef>
              <a:defRPr/>
            </a:pPr>
            <a:r>
              <a:rPr lang="en-US" dirty="0">
                <a:solidFill>
                  <a:schemeClr val="bg2"/>
                </a:solidFill>
                <a:latin typeface="Arial" charset="0"/>
                <a:ea typeface="ＭＳ Ｐゴシック" charset="-128"/>
                <a:cs typeface="ＭＳ Ｐゴシック" charset="-128"/>
              </a:rPr>
              <a:t>Some of these graphs can get </a:t>
            </a:r>
          </a:p>
          <a:p>
            <a:pPr eaLnBrk="1" hangingPunct="1">
              <a:spcBef>
                <a:spcPct val="50000"/>
              </a:spcBef>
              <a:defRPr/>
            </a:pPr>
            <a:r>
              <a:rPr lang="en-US" dirty="0">
                <a:solidFill>
                  <a:schemeClr val="bg2"/>
                </a:solidFill>
                <a:latin typeface="Arial" charset="0"/>
                <a:ea typeface="ＭＳ Ｐゴシック" charset="-128"/>
                <a:cs typeface="ＭＳ Ｐゴシック" charset="-128"/>
              </a:rPr>
              <a:t>quite large (e.g., Facebook’s </a:t>
            </a:r>
          </a:p>
          <a:p>
            <a:pPr eaLnBrk="1" hangingPunct="1">
              <a:spcBef>
                <a:spcPct val="50000"/>
              </a:spcBef>
              <a:defRPr/>
            </a:pPr>
            <a:r>
              <a:rPr lang="en-US" dirty="0">
                <a:solidFill>
                  <a:schemeClr val="bg2"/>
                </a:solidFill>
                <a:latin typeface="Arial" charset="0"/>
                <a:ea typeface="ＭＳ Ｐゴシック" charset="-128"/>
                <a:cs typeface="ＭＳ Ｐゴシック" charset="-128"/>
              </a:rPr>
              <a:t>900 Million users)</a:t>
            </a:r>
          </a:p>
        </p:txBody>
      </p:sp>
      <p:sp>
        <p:nvSpPr>
          <p:cNvPr id="43014" name="灯片编号占位符 4"/>
          <p:cNvSpPr txBox="1">
            <a:spLocks noGrp="1"/>
          </p:cNvSpPr>
          <p:nvPr/>
        </p:nvSpPr>
        <p:spPr bwMode="auto">
          <a:xfrm>
            <a:off x="8077200" y="6319838"/>
            <a:ext cx="9906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lIns="92075" tIns="46038" rIns="92075" bIns="46038" anchor="ct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eaLnBrk="1" hangingPunct="1">
              <a:spcBef>
                <a:spcPct val="0"/>
              </a:spcBef>
              <a:buClrTx/>
              <a:buSzTx/>
              <a:buFontTx/>
              <a:buNone/>
            </a:pPr>
            <a:fld id="{80E5E071-23E1-45B0-B2BB-1351F9DC95DE}" type="slidenum">
              <a:rPr lang="zh-CN" altLang="en-US" sz="2400" b="1">
                <a:solidFill>
                  <a:schemeClr val="accent2"/>
                </a:solidFill>
                <a:latin typeface="Times New Roman" panose="02020603050405020304" pitchFamily="18" charset="0"/>
              </a:rPr>
              <a:pPr eaLnBrk="1" hangingPunct="1">
                <a:spcBef>
                  <a:spcPct val="0"/>
                </a:spcBef>
                <a:buClrTx/>
                <a:buSzTx/>
                <a:buFontTx/>
                <a:buNone/>
              </a:pPr>
              <a:t>30</a:t>
            </a:fld>
            <a:endParaRPr lang="en-US" altLang="zh-CN" sz="2400" b="1">
              <a:solidFill>
                <a:schemeClr val="accent2"/>
              </a:solidFill>
              <a:latin typeface="Times New Roman" panose="02020603050405020304" pitchFamily="18" charset="0"/>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zh-CN" altLang="en-US" dirty="0"/>
              <a:t>大数据应用</a:t>
            </a:r>
          </a:p>
        </p:txBody>
      </p:sp>
      <p:sp>
        <p:nvSpPr>
          <p:cNvPr id="44035" name="内容占位符 2"/>
          <p:cNvSpPr>
            <a:spLocks noGrp="1"/>
          </p:cNvSpPr>
          <p:nvPr>
            <p:ph idx="1"/>
          </p:nvPr>
        </p:nvSpPr>
        <p:spPr/>
        <p:txBody>
          <a:bodyPr/>
          <a:lstStyle/>
          <a:p>
            <a:endParaRPr lang="zh-CN" altLang="en-US"/>
          </a:p>
        </p:txBody>
      </p:sp>
      <p:pic>
        <p:nvPicPr>
          <p:cNvPr id="44036" name="图片 3"/>
          <p:cNvPicPr>
            <a:picLocks noChangeAspect="1"/>
          </p:cNvPicPr>
          <p:nvPr/>
        </p:nvPicPr>
        <p:blipFill>
          <a:blip r:embed="rId3">
            <a:extLst>
              <a:ext uri="{28A0092B-C50C-407E-A947-70E740481C1C}">
                <a14:useLocalDpi xmlns:a14="http://schemas.microsoft.com/office/drawing/2010/main" val="0"/>
              </a:ext>
            </a:extLst>
          </a:blip>
          <a:srcRect l="15637" r="15044" b="6667"/>
          <a:stretch>
            <a:fillRect/>
          </a:stretch>
        </p:blipFill>
        <p:spPr bwMode="auto">
          <a:xfrm>
            <a:off x="1570038" y="1371600"/>
            <a:ext cx="6003925" cy="5465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zh-CN" altLang="en-US" dirty="0"/>
              <a:t>大数据能做什么？</a:t>
            </a:r>
          </a:p>
        </p:txBody>
      </p:sp>
      <p:sp>
        <p:nvSpPr>
          <p:cNvPr id="3" name="内容占位符 2"/>
          <p:cNvSpPr>
            <a:spLocks noGrp="1"/>
          </p:cNvSpPr>
          <p:nvPr>
            <p:ph idx="1"/>
          </p:nvPr>
        </p:nvSpPr>
        <p:spPr>
          <a:xfrm>
            <a:off x="179388" y="1268413"/>
            <a:ext cx="8856662" cy="5400675"/>
          </a:xfrm>
        </p:spPr>
        <p:txBody>
          <a:bodyPr>
            <a:normAutofit fontScale="92500" lnSpcReduction="10000"/>
          </a:bodyPr>
          <a:lstStyle/>
          <a:p>
            <a:pPr>
              <a:lnSpc>
                <a:spcPct val="150000"/>
              </a:lnSpc>
              <a:spcBef>
                <a:spcPts val="600"/>
              </a:spcBef>
              <a:spcAft>
                <a:spcPts val="0"/>
              </a:spcAft>
              <a:defRPr/>
            </a:pPr>
            <a:r>
              <a:rPr lang="zh-CN" altLang="en-US" sz="1800" dirty="0"/>
              <a:t>帮助</a:t>
            </a:r>
            <a:r>
              <a:rPr lang="zh-CN" altLang="en-US" sz="1800" b="1" dirty="0"/>
              <a:t>政府</a:t>
            </a:r>
            <a:r>
              <a:rPr lang="zh-CN" altLang="en-US" sz="1800" dirty="0"/>
              <a:t>实现市场经济调控、公共卫生安全防范、灾难预警、社会舆论监督</a:t>
            </a:r>
            <a:endParaRPr lang="en-US" altLang="zh-CN" sz="1800" dirty="0"/>
          </a:p>
          <a:p>
            <a:pPr>
              <a:lnSpc>
                <a:spcPct val="150000"/>
              </a:lnSpc>
              <a:spcBef>
                <a:spcPts val="600"/>
              </a:spcBef>
              <a:spcAft>
                <a:spcPts val="0"/>
              </a:spcAft>
              <a:defRPr/>
            </a:pPr>
            <a:r>
              <a:rPr lang="zh-CN" altLang="en-US" sz="1800" dirty="0"/>
              <a:t>帮助</a:t>
            </a:r>
            <a:r>
              <a:rPr lang="zh-CN" altLang="en-US" sz="1800" b="1" dirty="0"/>
              <a:t>城市</a:t>
            </a:r>
            <a:r>
              <a:rPr lang="zh-CN" altLang="en-US" sz="1800" dirty="0"/>
              <a:t>预防犯罪，实现智慧交通，提升紧急应急能力</a:t>
            </a:r>
          </a:p>
          <a:p>
            <a:pPr>
              <a:lnSpc>
                <a:spcPct val="150000"/>
              </a:lnSpc>
              <a:spcBef>
                <a:spcPts val="600"/>
              </a:spcBef>
              <a:spcAft>
                <a:spcPts val="0"/>
              </a:spcAft>
              <a:defRPr/>
            </a:pPr>
            <a:r>
              <a:rPr lang="zh-CN" altLang="en-US" sz="1800" dirty="0"/>
              <a:t>帮助</a:t>
            </a:r>
            <a:r>
              <a:rPr lang="zh-CN" altLang="en-US" sz="1800" b="1" dirty="0"/>
              <a:t>医疗机构</a:t>
            </a:r>
            <a:r>
              <a:rPr lang="zh-CN" altLang="en-US" sz="1800" dirty="0"/>
              <a:t>建立患者的疾病风险跟踪机制，帮助医药企业提升药品的临床使用效果，帮助艾滋病研究机构为患者提供定制的药物</a:t>
            </a:r>
            <a:endParaRPr lang="en-US" altLang="zh-CN" sz="1800" dirty="0"/>
          </a:p>
          <a:p>
            <a:pPr>
              <a:lnSpc>
                <a:spcPct val="150000"/>
              </a:lnSpc>
              <a:spcBef>
                <a:spcPts val="600"/>
              </a:spcBef>
              <a:spcAft>
                <a:spcPts val="0"/>
              </a:spcAft>
              <a:defRPr/>
            </a:pPr>
            <a:r>
              <a:rPr lang="zh-CN" altLang="en-US" sz="1800" dirty="0"/>
              <a:t>帮助</a:t>
            </a:r>
            <a:r>
              <a:rPr lang="zh-CN" altLang="en-US" sz="1800" b="1" dirty="0"/>
              <a:t>电商公司</a:t>
            </a:r>
            <a:r>
              <a:rPr lang="zh-CN" altLang="en-US" sz="1800" dirty="0"/>
              <a:t>向用户推荐商品和服务，帮助旅游网站为旅游者提供心仪的旅游路线，帮助二手市场的买卖双方找到最合适的交易目标，帮助用户找到最合适的商品购买时期、商家和最优惠价格</a:t>
            </a:r>
            <a:endParaRPr lang="en-US" altLang="zh-CN" sz="1800" dirty="0"/>
          </a:p>
          <a:p>
            <a:pPr>
              <a:lnSpc>
                <a:spcPct val="150000"/>
              </a:lnSpc>
              <a:spcBef>
                <a:spcPts val="600"/>
              </a:spcBef>
              <a:spcAft>
                <a:spcPts val="0"/>
              </a:spcAft>
              <a:defRPr/>
            </a:pPr>
            <a:r>
              <a:rPr lang="zh-CN" altLang="en-US" sz="1800" dirty="0"/>
              <a:t>帮助</a:t>
            </a:r>
            <a:r>
              <a:rPr lang="zh-CN" altLang="en-US" sz="1800" b="1" dirty="0"/>
              <a:t>企业</a:t>
            </a:r>
            <a:r>
              <a:rPr lang="zh-CN" altLang="en-US" sz="1800" dirty="0"/>
              <a:t>提升营销的针对性，降低物流和库存的成本，减少投资的风险，以及帮助企业提升广告投放精准度</a:t>
            </a:r>
          </a:p>
          <a:p>
            <a:pPr>
              <a:lnSpc>
                <a:spcPct val="150000"/>
              </a:lnSpc>
              <a:spcBef>
                <a:spcPts val="600"/>
              </a:spcBef>
              <a:spcAft>
                <a:spcPts val="0"/>
              </a:spcAft>
              <a:defRPr/>
            </a:pPr>
            <a:r>
              <a:rPr lang="zh-CN" altLang="en-US" sz="1800" dirty="0"/>
              <a:t>帮助</a:t>
            </a:r>
            <a:r>
              <a:rPr lang="zh-CN" altLang="en-US" sz="1800" b="1" dirty="0"/>
              <a:t>娱乐行业</a:t>
            </a:r>
            <a:r>
              <a:rPr lang="zh-CN" altLang="en-US" sz="1800" dirty="0"/>
              <a:t>预测歌手，歌曲，电影，电视剧的受欢迎程度，并为投资者分析评估拍一部电影需要投入多少钱才最合适，否则就有可能收不回成本</a:t>
            </a:r>
          </a:p>
          <a:p>
            <a:pPr>
              <a:lnSpc>
                <a:spcPct val="150000"/>
              </a:lnSpc>
              <a:spcBef>
                <a:spcPts val="600"/>
              </a:spcBef>
              <a:spcAft>
                <a:spcPts val="0"/>
              </a:spcAft>
              <a:defRPr/>
            </a:pPr>
            <a:r>
              <a:rPr lang="zh-CN" altLang="en-US" sz="1800" dirty="0"/>
              <a:t>帮助</a:t>
            </a:r>
            <a:r>
              <a:rPr lang="zh-CN" altLang="en-US" sz="1800" b="1" dirty="0"/>
              <a:t>社交网站</a:t>
            </a:r>
            <a:r>
              <a:rPr lang="zh-CN" altLang="en-US" sz="1800" dirty="0"/>
              <a:t>提供更准确的好友推荐，为用户提供更精准的企业招聘信息，向用户推荐可能喜欢的游戏以及适合购买的商品</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zh-CN" altLang="en-US" dirty="0"/>
              <a:t>互联网银行贷款业务</a:t>
            </a:r>
          </a:p>
        </p:txBody>
      </p:sp>
      <p:sp>
        <p:nvSpPr>
          <p:cNvPr id="47107" name="内容占位符 2"/>
          <p:cNvSpPr>
            <a:spLocks noGrp="1"/>
          </p:cNvSpPr>
          <p:nvPr>
            <p:ph idx="1"/>
          </p:nvPr>
        </p:nvSpPr>
        <p:spPr>
          <a:xfrm>
            <a:off x="657225" y="1412875"/>
            <a:ext cx="7924800" cy="4752975"/>
          </a:xfrm>
        </p:spPr>
        <p:txBody>
          <a:bodyPr/>
          <a:lstStyle/>
          <a:p>
            <a:r>
              <a:rPr lang="en-US" altLang="zh-CN" sz="2000"/>
              <a:t>2015</a:t>
            </a:r>
            <a:r>
              <a:rPr lang="zh-CN" altLang="en-US" sz="2000"/>
              <a:t>年</a:t>
            </a:r>
            <a:r>
              <a:rPr lang="en-US" altLang="zh-CN" sz="2000"/>
              <a:t>01</a:t>
            </a:r>
            <a:r>
              <a:rPr lang="zh-CN" altLang="en-US" sz="2000"/>
              <a:t>月</a:t>
            </a:r>
            <a:r>
              <a:rPr lang="en-US" altLang="zh-CN" sz="2000"/>
              <a:t>04</a:t>
            </a:r>
            <a:r>
              <a:rPr lang="zh-CN" altLang="en-US" sz="2000"/>
              <a:t>日，李克强总理在深圳前海微众银行敲下电脑回车键，卡车司机徐军就拿到了</a:t>
            </a:r>
            <a:r>
              <a:rPr lang="en-US" altLang="zh-CN" sz="2000"/>
              <a:t>3.5</a:t>
            </a:r>
            <a:r>
              <a:rPr lang="zh-CN" altLang="en-US" sz="2000"/>
              <a:t>万元贷款</a:t>
            </a:r>
            <a:endParaRPr lang="en-US" altLang="zh-CN" sz="2000"/>
          </a:p>
          <a:p>
            <a:r>
              <a:rPr lang="zh-CN" altLang="en-US" sz="2000"/>
              <a:t>这是微众银行作为国内首家开业的互联网民营银行完成的第一笔放贷业务</a:t>
            </a:r>
            <a:endParaRPr lang="en-US" altLang="zh-CN" sz="2000"/>
          </a:p>
          <a:p>
            <a:r>
              <a:rPr lang="zh-CN" altLang="en-US" sz="2000"/>
              <a:t>微众银行的大数据系统，汇集了</a:t>
            </a:r>
            <a:r>
              <a:rPr lang="en-US" altLang="zh-CN" sz="2000"/>
              <a:t>40</a:t>
            </a:r>
            <a:r>
              <a:rPr lang="zh-CN" altLang="en-US" sz="2000"/>
              <a:t>万亿条数据信息，因此不需要调查信用、上门担保，整个服务完全依托于互联网，省下的人力成本又全部返还给企业</a:t>
            </a:r>
            <a:endParaRPr lang="en-US" altLang="zh-CN" sz="2000"/>
          </a:p>
          <a:p>
            <a:r>
              <a:rPr lang="zh-CN" altLang="en-US" sz="2000">
                <a:solidFill>
                  <a:srgbClr val="C00000"/>
                </a:solidFill>
              </a:rPr>
              <a:t>以信用作担保，用数据防风险</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zh-CN" altLang="en-US" dirty="0"/>
              <a:t>零售业</a:t>
            </a:r>
            <a:r>
              <a:rPr lang="en-US" altLang="zh-CN" dirty="0"/>
              <a:t>--Target </a:t>
            </a:r>
            <a:r>
              <a:rPr lang="zh-CN" altLang="en-US" dirty="0"/>
              <a:t>超市</a:t>
            </a:r>
          </a:p>
        </p:txBody>
      </p:sp>
      <p:sp>
        <p:nvSpPr>
          <p:cNvPr id="48131" name="内容占位符 2"/>
          <p:cNvSpPr>
            <a:spLocks noGrp="1"/>
          </p:cNvSpPr>
          <p:nvPr>
            <p:ph idx="1"/>
          </p:nvPr>
        </p:nvSpPr>
        <p:spPr>
          <a:xfrm>
            <a:off x="539750" y="1412875"/>
            <a:ext cx="7826375" cy="4824413"/>
          </a:xfrm>
        </p:spPr>
        <p:txBody>
          <a:bodyPr/>
          <a:lstStyle/>
          <a:p>
            <a:r>
              <a:rPr lang="en-US" altLang="zh-CN" sz="2000"/>
              <a:t>Target </a:t>
            </a:r>
            <a:r>
              <a:rPr lang="zh-CN" altLang="en-US" sz="2000"/>
              <a:t>超市大数据模型发现，许多孕妇在第</a:t>
            </a:r>
            <a:r>
              <a:rPr lang="en-US" altLang="zh-CN" sz="2000"/>
              <a:t>2</a:t>
            </a:r>
            <a:r>
              <a:rPr lang="zh-CN" altLang="en-US" sz="2000"/>
              <a:t>个妊娠期的开始会买许多大包装的无香味护手霜，在怀孕的最初</a:t>
            </a:r>
            <a:r>
              <a:rPr lang="en-US" altLang="zh-CN" sz="2000"/>
              <a:t>20</a:t>
            </a:r>
            <a:r>
              <a:rPr lang="zh-CN" altLang="en-US" sz="2000"/>
              <a:t>周大量购买补充钙、镁、锌的善存片之类的保健品</a:t>
            </a:r>
            <a:endParaRPr lang="en-US" altLang="zh-CN" sz="2000"/>
          </a:p>
          <a:p>
            <a:r>
              <a:rPr lang="zh-CN" altLang="en-US" sz="2000"/>
              <a:t>超市选出了</a:t>
            </a:r>
            <a:r>
              <a:rPr lang="en-US" altLang="zh-CN" sz="2000"/>
              <a:t>25</a:t>
            </a:r>
            <a:r>
              <a:rPr lang="zh-CN" altLang="en-US" sz="2000"/>
              <a:t>种典型商品的消费数据构建了“怀孕预测指数”，通过这个指数，</a:t>
            </a:r>
            <a:r>
              <a:rPr lang="en-US" altLang="zh-CN" sz="2000"/>
              <a:t>Target</a:t>
            </a:r>
            <a:r>
              <a:rPr lang="zh-CN" altLang="en-US" sz="2000"/>
              <a:t>能够在很小的误差范围内预测到顾客的怀孕情况</a:t>
            </a:r>
            <a:endParaRPr lang="en-US" altLang="zh-CN" sz="2000"/>
          </a:p>
          <a:p>
            <a:r>
              <a:rPr lang="en-US" altLang="zh-CN" sz="2000"/>
              <a:t>Target</a:t>
            </a:r>
            <a:r>
              <a:rPr lang="zh-CN" altLang="en-US" sz="2000"/>
              <a:t>的销售部门就就抢先一步将孕妇装、婴儿床等折扣券寄给客户来吸引客户购买</a:t>
            </a:r>
            <a:endParaRPr lang="en-US" altLang="zh-CN" sz="2000"/>
          </a:p>
          <a:p>
            <a:r>
              <a:rPr lang="en-US" altLang="zh-CN" sz="2000"/>
              <a:t>Target</a:t>
            </a:r>
            <a:r>
              <a:rPr lang="zh-CN" altLang="en-US" sz="2000"/>
              <a:t>制订了全新的广告营销方案，结果孕期用品销售呈现了爆炸性的增长</a:t>
            </a:r>
            <a:endParaRPr lang="en-US" altLang="zh-CN" sz="2000"/>
          </a:p>
          <a:p>
            <a:r>
              <a:rPr lang="zh-CN" altLang="en-US" sz="2200">
                <a:solidFill>
                  <a:srgbClr val="C00000"/>
                </a:solidFill>
              </a:rPr>
              <a:t>通过找出一个关联物并监控它，就可以预测未来</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4" name="图片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076825" y="1382713"/>
            <a:ext cx="3987800" cy="252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Box 1"/>
          <p:cNvSpPr txBox="1"/>
          <p:nvPr/>
        </p:nvSpPr>
        <p:spPr>
          <a:xfrm>
            <a:off x="487363" y="260350"/>
            <a:ext cx="8280400" cy="533400"/>
          </a:xfrm>
          <a:prstGeom prst="rect">
            <a:avLst/>
          </a:prstGeom>
          <a:noFill/>
        </p:spPr>
        <p:txBody>
          <a:bodyPr lIns="0" tIns="0" rIns="0">
            <a:spAutoFit/>
          </a:bodyPr>
          <a:lstStyle/>
          <a:p>
            <a:pPr eaLnBrk="1" hangingPunct="1">
              <a:lnSpc>
                <a:spcPts val="3800"/>
              </a:lnSpc>
              <a:spcBef>
                <a:spcPct val="50000"/>
              </a:spcBef>
              <a:tabLst>
                <a:tab pos="3733800" algn="l"/>
              </a:tabLst>
              <a:defRPr/>
            </a:pPr>
            <a:r>
              <a:rPr lang="zh-CN" altLang="en-US" sz="4400" b="1" dirty="0">
                <a:solidFill>
                  <a:srgbClr val="FF3300"/>
                </a:solidFill>
                <a:effectLst>
                  <a:outerShdw blurRad="38100" dist="38100" dir="2700000" algn="tl">
                    <a:srgbClr val="000000">
                      <a:alpha val="43137"/>
                    </a:srgbClr>
                  </a:outerShdw>
                </a:effectLst>
                <a:latin typeface="+mj-lt"/>
                <a:ea typeface="+mj-ea"/>
                <a:cs typeface="+mj-cs"/>
              </a:rPr>
              <a:t>影视界</a:t>
            </a:r>
            <a:r>
              <a:rPr lang="en-US" altLang="zh-CN" sz="4400" b="1" dirty="0">
                <a:solidFill>
                  <a:srgbClr val="FF3300"/>
                </a:solidFill>
                <a:effectLst>
                  <a:outerShdw blurRad="38100" dist="38100" dir="2700000" algn="tl">
                    <a:srgbClr val="000000">
                      <a:alpha val="43137"/>
                    </a:srgbClr>
                  </a:outerShdw>
                </a:effectLst>
                <a:latin typeface="+mj-lt"/>
                <a:ea typeface="+mj-ea"/>
                <a:cs typeface="+mj-cs"/>
              </a:rPr>
              <a:t>--</a:t>
            </a:r>
            <a:r>
              <a:rPr lang="zh-CN" altLang="en-US" sz="4400" b="1" dirty="0">
                <a:solidFill>
                  <a:srgbClr val="FF3300"/>
                </a:solidFill>
                <a:effectLst>
                  <a:outerShdw blurRad="38100" dist="38100" dir="2700000" algn="tl">
                    <a:srgbClr val="000000">
                      <a:alpha val="43137"/>
                    </a:srgbClr>
                  </a:outerShdw>
                </a:effectLst>
                <a:latin typeface="+mj-lt"/>
                <a:ea typeface="+mj-ea"/>
                <a:cs typeface="+mj-cs"/>
              </a:rPr>
              <a:t>纸牌屋</a:t>
            </a:r>
            <a:r>
              <a:rPr lang="en-US" altLang="zh-CN" sz="4400" b="1" dirty="0">
                <a:solidFill>
                  <a:srgbClr val="FF3300"/>
                </a:solidFill>
                <a:effectLst>
                  <a:outerShdw blurRad="38100" dist="38100" dir="2700000" algn="tl">
                    <a:srgbClr val="000000">
                      <a:alpha val="43137"/>
                    </a:srgbClr>
                  </a:outerShdw>
                </a:effectLst>
                <a:latin typeface="+mj-lt"/>
                <a:ea typeface="+mj-ea"/>
                <a:cs typeface="+mj-cs"/>
              </a:rPr>
              <a:t>	</a:t>
            </a:r>
          </a:p>
        </p:txBody>
      </p:sp>
      <p:sp>
        <p:nvSpPr>
          <p:cNvPr id="49156" name="TextBox 1"/>
          <p:cNvSpPr txBox="1">
            <a:spLocks noChangeArrowheads="1"/>
          </p:cNvSpPr>
          <p:nvPr/>
        </p:nvSpPr>
        <p:spPr bwMode="auto">
          <a:xfrm>
            <a:off x="252413" y="1382713"/>
            <a:ext cx="4392612" cy="2678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a:spAutoFit/>
          </a:bodyPr>
          <a:lstStyle>
            <a:lvl1pPr marL="342900" indent="-342900">
              <a:spcBef>
                <a:spcPct val="20000"/>
              </a:spcBef>
              <a:buClr>
                <a:schemeClr val="folHlink"/>
              </a:buClr>
              <a:buSzPct val="80000"/>
              <a:buFont typeface="Wingdings" panose="05000000000000000000" pitchFamily="2" charset="2"/>
              <a:buChar char="l"/>
              <a:tabLst>
                <a:tab pos="381000" algn="l"/>
                <a:tab pos="698500" algn="l"/>
                <a:tab pos="1270000" algn="l"/>
              </a:tabLst>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tabLst>
                <a:tab pos="381000" algn="l"/>
                <a:tab pos="698500" algn="l"/>
                <a:tab pos="1270000" algn="l"/>
              </a:tabLst>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tabLst>
                <a:tab pos="381000" algn="l"/>
                <a:tab pos="698500" algn="l"/>
                <a:tab pos="1270000" algn="l"/>
              </a:tabLst>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tabLst>
                <a:tab pos="381000" algn="l"/>
                <a:tab pos="698500" algn="l"/>
                <a:tab pos="1270000" algn="l"/>
              </a:tabLst>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tabLst>
                <a:tab pos="381000" algn="l"/>
                <a:tab pos="698500" algn="l"/>
                <a:tab pos="1270000" algn="l"/>
              </a:tabLst>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tabLst>
                <a:tab pos="381000" algn="l"/>
                <a:tab pos="698500" algn="l"/>
                <a:tab pos="1270000" algn="l"/>
              </a:tabLst>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tabLst>
                <a:tab pos="381000" algn="l"/>
                <a:tab pos="698500" algn="l"/>
                <a:tab pos="1270000" algn="l"/>
              </a:tabLst>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tabLst>
                <a:tab pos="381000" algn="l"/>
                <a:tab pos="698500" algn="l"/>
                <a:tab pos="1270000" algn="l"/>
              </a:tabLst>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tabLst>
                <a:tab pos="381000" algn="l"/>
                <a:tab pos="698500" algn="l"/>
                <a:tab pos="1270000" algn="l"/>
              </a:tabLst>
              <a:defRPr kumimoji="1" sz="2000">
                <a:solidFill>
                  <a:schemeClr val="bg2"/>
                </a:solidFill>
                <a:latin typeface="Arial" panose="020B0604020202020204" pitchFamily="34" charset="0"/>
                <a:ea typeface="华文新魏" panose="02010800040101010101" pitchFamily="2" charset="-122"/>
              </a:defRPr>
            </a:lvl9pPr>
          </a:lstStyle>
          <a:p>
            <a:pPr eaLnBrk="1" hangingPunct="1">
              <a:lnSpc>
                <a:spcPct val="150000"/>
              </a:lnSpc>
              <a:spcBef>
                <a:spcPct val="50000"/>
              </a:spcBef>
              <a:buClr>
                <a:srgbClr val="FA8606"/>
              </a:buClr>
              <a:buSzTx/>
              <a:buFont typeface="Wingdings" panose="05000000000000000000" pitchFamily="2" charset="2"/>
              <a:buChar char="u"/>
            </a:pPr>
            <a:r>
              <a:rPr lang="zh-CN" altLang="en-US" sz="1800">
                <a:solidFill>
                  <a:schemeClr val="bg1"/>
                </a:solidFill>
                <a:latin typeface="华文新魏" panose="02010800040101010101" pitchFamily="2" charset="-122"/>
              </a:rPr>
              <a:t>任一门生意中，能够预见未来都是可怕的，</a:t>
            </a:r>
            <a:r>
              <a:rPr lang="en-US" altLang="zh-CN" sz="1800">
                <a:solidFill>
                  <a:schemeClr val="bg1"/>
                </a:solidFill>
                <a:latin typeface="华文新魏" panose="02010800040101010101" pitchFamily="2" charset="-122"/>
              </a:rPr>
              <a:t>Netflix</a:t>
            </a:r>
            <a:r>
              <a:rPr lang="zh-CN" altLang="en-US" sz="1800">
                <a:solidFill>
                  <a:schemeClr val="bg1"/>
                </a:solidFill>
                <a:latin typeface="华文新魏" panose="02010800040101010101" pitchFamily="2" charset="-122"/>
              </a:rPr>
              <a:t>在纸牌屋一战中可能已经接近这个水准</a:t>
            </a:r>
            <a:endParaRPr lang="en-US" altLang="zh-CN" sz="1800">
              <a:solidFill>
                <a:schemeClr val="bg1"/>
              </a:solidFill>
              <a:latin typeface="华文新魏" panose="02010800040101010101" pitchFamily="2" charset="-122"/>
            </a:endParaRPr>
          </a:p>
          <a:p>
            <a:pPr eaLnBrk="1" hangingPunct="1">
              <a:lnSpc>
                <a:spcPct val="150000"/>
              </a:lnSpc>
              <a:spcBef>
                <a:spcPct val="50000"/>
              </a:spcBef>
              <a:buClr>
                <a:srgbClr val="FA8606"/>
              </a:buClr>
              <a:buSzTx/>
              <a:buFont typeface="Wingdings" panose="05000000000000000000" pitchFamily="2" charset="2"/>
              <a:buChar char="u"/>
            </a:pPr>
            <a:r>
              <a:rPr lang="zh-CN" altLang="en-US" sz="1800">
                <a:solidFill>
                  <a:schemeClr val="bg1"/>
                </a:solidFill>
                <a:latin typeface="华文新魏" panose="02010800040101010101" pitchFamily="2" charset="-122"/>
              </a:rPr>
              <a:t>作为世界上最大的在线影片租赁服务商，</a:t>
            </a:r>
            <a:r>
              <a:rPr lang="en-US" altLang="zh-CN" sz="1800">
                <a:solidFill>
                  <a:schemeClr val="bg1"/>
                </a:solidFill>
                <a:latin typeface="华文新魏" panose="02010800040101010101" pitchFamily="2" charset="-122"/>
              </a:rPr>
              <a:t>Netflix</a:t>
            </a:r>
            <a:r>
              <a:rPr lang="zh-CN" altLang="en-US" sz="1800">
                <a:solidFill>
                  <a:schemeClr val="bg1"/>
                </a:solidFill>
                <a:latin typeface="华文新魏" panose="02010800040101010101" pitchFamily="2" charset="-122"/>
              </a:rPr>
              <a:t>在美国有</a:t>
            </a:r>
            <a:r>
              <a:rPr lang="en-US" altLang="zh-CN" sz="1800">
                <a:solidFill>
                  <a:schemeClr val="bg1"/>
                </a:solidFill>
                <a:latin typeface="华文新魏" panose="02010800040101010101" pitchFamily="2" charset="-122"/>
              </a:rPr>
              <a:t>2700</a:t>
            </a:r>
            <a:r>
              <a:rPr lang="zh-CN" altLang="en-US" sz="1800">
                <a:solidFill>
                  <a:schemeClr val="bg1"/>
                </a:solidFill>
                <a:latin typeface="华文新魏" panose="02010800040101010101" pitchFamily="2" charset="-122"/>
              </a:rPr>
              <a:t>万订阅用户，在全世界则有</a:t>
            </a:r>
            <a:r>
              <a:rPr lang="en-US" altLang="zh-CN" sz="1800">
                <a:solidFill>
                  <a:schemeClr val="bg1"/>
                </a:solidFill>
                <a:latin typeface="华文新魏" panose="02010800040101010101" pitchFamily="2" charset="-122"/>
              </a:rPr>
              <a:t>3300</a:t>
            </a:r>
            <a:r>
              <a:rPr lang="zh-CN" altLang="en-US" sz="1800">
                <a:solidFill>
                  <a:schemeClr val="bg1"/>
                </a:solidFill>
                <a:latin typeface="华文新魏" panose="02010800040101010101" pitchFamily="2" charset="-122"/>
              </a:rPr>
              <a:t>万</a:t>
            </a:r>
            <a:endParaRPr lang="en-US" altLang="zh-CN" sz="1800">
              <a:solidFill>
                <a:schemeClr val="bg1"/>
              </a:solidFill>
              <a:latin typeface="华文新魏" panose="02010800040101010101" pitchFamily="2" charset="-122"/>
            </a:endParaRPr>
          </a:p>
        </p:txBody>
      </p:sp>
      <p:sp>
        <p:nvSpPr>
          <p:cNvPr id="49157" name="矩形 3"/>
          <p:cNvSpPr>
            <a:spLocks noChangeArrowheads="1"/>
          </p:cNvSpPr>
          <p:nvPr/>
        </p:nvSpPr>
        <p:spPr bwMode="auto">
          <a:xfrm>
            <a:off x="233363" y="4173538"/>
            <a:ext cx="8875712" cy="2400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a:spAutoFit/>
          </a:bodyPr>
          <a:lstStyle>
            <a:lvl1pPr marL="342900" indent="-342900">
              <a:spcBef>
                <a:spcPct val="20000"/>
              </a:spcBef>
              <a:buClr>
                <a:schemeClr val="folHlink"/>
              </a:buClr>
              <a:buSzPct val="80000"/>
              <a:buFont typeface="Wingdings" panose="05000000000000000000" pitchFamily="2" charset="2"/>
              <a:buChar char="l"/>
              <a:tabLst>
                <a:tab pos="381000" algn="l"/>
                <a:tab pos="698500" algn="l"/>
                <a:tab pos="1270000" algn="l"/>
              </a:tabLst>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tabLst>
                <a:tab pos="381000" algn="l"/>
                <a:tab pos="698500" algn="l"/>
                <a:tab pos="1270000" algn="l"/>
              </a:tabLst>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tabLst>
                <a:tab pos="381000" algn="l"/>
                <a:tab pos="698500" algn="l"/>
                <a:tab pos="1270000" algn="l"/>
              </a:tabLst>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tabLst>
                <a:tab pos="381000" algn="l"/>
                <a:tab pos="698500" algn="l"/>
                <a:tab pos="1270000" algn="l"/>
              </a:tabLst>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tabLst>
                <a:tab pos="381000" algn="l"/>
                <a:tab pos="698500" algn="l"/>
                <a:tab pos="1270000" algn="l"/>
              </a:tabLst>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tabLst>
                <a:tab pos="381000" algn="l"/>
                <a:tab pos="698500" algn="l"/>
                <a:tab pos="1270000" algn="l"/>
              </a:tabLst>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tabLst>
                <a:tab pos="381000" algn="l"/>
                <a:tab pos="698500" algn="l"/>
                <a:tab pos="1270000" algn="l"/>
              </a:tabLst>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tabLst>
                <a:tab pos="381000" algn="l"/>
                <a:tab pos="698500" algn="l"/>
                <a:tab pos="1270000" algn="l"/>
              </a:tabLst>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tabLst>
                <a:tab pos="381000" algn="l"/>
                <a:tab pos="698500" algn="l"/>
                <a:tab pos="1270000" algn="l"/>
              </a:tabLst>
              <a:defRPr kumimoji="1" sz="2000">
                <a:solidFill>
                  <a:schemeClr val="bg2"/>
                </a:solidFill>
                <a:latin typeface="Arial" panose="020B0604020202020204" pitchFamily="34" charset="0"/>
                <a:ea typeface="华文新魏" panose="02010800040101010101" pitchFamily="2" charset="-122"/>
              </a:defRPr>
            </a:lvl9pPr>
          </a:lstStyle>
          <a:p>
            <a:pPr eaLnBrk="1" hangingPunct="1">
              <a:lnSpc>
                <a:spcPct val="150000"/>
              </a:lnSpc>
              <a:spcBef>
                <a:spcPct val="50000"/>
              </a:spcBef>
              <a:buClr>
                <a:srgbClr val="FA8606"/>
              </a:buClr>
              <a:buSzTx/>
              <a:buFont typeface="Wingdings" panose="05000000000000000000" pitchFamily="2" charset="2"/>
              <a:buChar char="u"/>
            </a:pPr>
            <a:r>
              <a:rPr lang="zh-CN" altLang="en-US" sz="1800">
                <a:solidFill>
                  <a:schemeClr val="bg1"/>
                </a:solidFill>
                <a:latin typeface="华文新魏" panose="02010800040101010101" pitchFamily="2" charset="-122"/>
              </a:rPr>
              <a:t>用户每天在</a:t>
            </a:r>
            <a:r>
              <a:rPr lang="en-US" altLang="zh-CN" sz="1800">
                <a:solidFill>
                  <a:schemeClr val="bg1"/>
                </a:solidFill>
                <a:latin typeface="华文新魏" panose="02010800040101010101" pitchFamily="2" charset="-122"/>
              </a:rPr>
              <a:t>Netflix</a:t>
            </a:r>
            <a:r>
              <a:rPr lang="zh-CN" altLang="en-US" sz="1800">
                <a:solidFill>
                  <a:schemeClr val="bg1"/>
                </a:solidFill>
                <a:latin typeface="华文新魏" panose="02010800040101010101" pitchFamily="2" charset="-122"/>
              </a:rPr>
              <a:t>上产生</a:t>
            </a:r>
            <a:r>
              <a:rPr lang="en-US" altLang="zh-CN" sz="1800">
                <a:solidFill>
                  <a:schemeClr val="bg1"/>
                </a:solidFill>
                <a:latin typeface="华文新魏" panose="02010800040101010101" pitchFamily="2" charset="-122"/>
              </a:rPr>
              <a:t>3000</a:t>
            </a:r>
            <a:r>
              <a:rPr lang="zh-CN" altLang="en-US" sz="1800">
                <a:solidFill>
                  <a:schemeClr val="bg1"/>
                </a:solidFill>
                <a:latin typeface="华文新魏" panose="02010800040101010101" pitchFamily="2" charset="-122"/>
              </a:rPr>
              <a:t>万多个行为，比如暂停、回放或者快进</a:t>
            </a:r>
            <a:endParaRPr lang="en-US" altLang="zh-CN" sz="1800">
              <a:solidFill>
                <a:schemeClr val="bg1"/>
              </a:solidFill>
              <a:latin typeface="华文新魏" panose="02010800040101010101" pitchFamily="2" charset="-122"/>
            </a:endParaRPr>
          </a:p>
          <a:p>
            <a:pPr eaLnBrk="1" hangingPunct="1">
              <a:lnSpc>
                <a:spcPct val="150000"/>
              </a:lnSpc>
              <a:spcBef>
                <a:spcPct val="50000"/>
              </a:spcBef>
              <a:buClr>
                <a:srgbClr val="FA8606"/>
              </a:buClr>
              <a:buSzTx/>
              <a:buFont typeface="Wingdings" panose="05000000000000000000" pitchFamily="2" charset="2"/>
              <a:buChar char="u"/>
            </a:pPr>
            <a:r>
              <a:rPr lang="en-US" altLang="zh-CN" sz="1800">
                <a:solidFill>
                  <a:schemeClr val="bg1"/>
                </a:solidFill>
                <a:latin typeface="华文新魏" panose="02010800040101010101" pitchFamily="2" charset="-122"/>
              </a:rPr>
              <a:t>Netflix</a:t>
            </a:r>
            <a:r>
              <a:rPr lang="zh-CN" altLang="en-US" sz="1800">
                <a:solidFill>
                  <a:schemeClr val="bg1"/>
                </a:solidFill>
                <a:latin typeface="华文新魏" panose="02010800040101010101" pitchFamily="2" charset="-122"/>
              </a:rPr>
              <a:t>的订阅用户每天会给出</a:t>
            </a:r>
            <a:r>
              <a:rPr lang="en-US" altLang="zh-CN" sz="1800">
                <a:solidFill>
                  <a:schemeClr val="bg1"/>
                </a:solidFill>
                <a:latin typeface="华文新魏" panose="02010800040101010101" pitchFamily="2" charset="-122"/>
              </a:rPr>
              <a:t>400</a:t>
            </a:r>
            <a:r>
              <a:rPr lang="zh-CN" altLang="en-US" sz="1800">
                <a:solidFill>
                  <a:schemeClr val="bg1"/>
                </a:solidFill>
                <a:latin typeface="华文新魏" panose="02010800040101010101" pitchFamily="2" charset="-122"/>
              </a:rPr>
              <a:t>万个评分，还会有</a:t>
            </a:r>
            <a:r>
              <a:rPr lang="en-US" altLang="zh-CN" sz="1800">
                <a:solidFill>
                  <a:schemeClr val="bg1"/>
                </a:solidFill>
                <a:latin typeface="华文新魏" panose="02010800040101010101" pitchFamily="2" charset="-122"/>
              </a:rPr>
              <a:t>300</a:t>
            </a:r>
            <a:r>
              <a:rPr lang="zh-CN" altLang="en-US" sz="1800">
                <a:solidFill>
                  <a:schemeClr val="bg1"/>
                </a:solidFill>
                <a:latin typeface="华文新魏" panose="02010800040101010101" pitchFamily="2" charset="-122"/>
              </a:rPr>
              <a:t>万次搜索请求，询问剧集播放时间和设备</a:t>
            </a:r>
            <a:endParaRPr lang="en-US" altLang="zh-CN" sz="1800">
              <a:solidFill>
                <a:schemeClr val="bg1"/>
              </a:solidFill>
              <a:latin typeface="华文新魏" panose="02010800040101010101" pitchFamily="2" charset="-122"/>
            </a:endParaRPr>
          </a:p>
          <a:p>
            <a:pPr eaLnBrk="1" hangingPunct="1">
              <a:lnSpc>
                <a:spcPct val="150000"/>
              </a:lnSpc>
              <a:spcBef>
                <a:spcPct val="50000"/>
              </a:spcBef>
              <a:buClr>
                <a:srgbClr val="FA8606"/>
              </a:buClr>
              <a:buSzTx/>
              <a:buFont typeface="Wingdings" panose="05000000000000000000" pitchFamily="2" charset="2"/>
              <a:buChar char="u"/>
            </a:pPr>
            <a:r>
              <a:rPr lang="en-US" altLang="zh-CN" sz="1800">
                <a:solidFill>
                  <a:schemeClr val="bg1"/>
                </a:solidFill>
                <a:latin typeface="华文新魏" panose="02010800040101010101" pitchFamily="2" charset="-122"/>
              </a:rPr>
              <a:t>Netflix</a:t>
            </a:r>
            <a:r>
              <a:rPr lang="zh-CN" altLang="en-US" sz="1800">
                <a:solidFill>
                  <a:schemeClr val="bg1"/>
                </a:solidFill>
                <a:latin typeface="华文新魏" panose="02010800040101010101" pitchFamily="2" charset="-122"/>
              </a:rPr>
              <a:t>几乎比所有人都清楚大家喜欢看什么，</a:t>
            </a:r>
            <a:r>
              <a:rPr lang="en-US" altLang="zh-CN" sz="1800">
                <a:solidFill>
                  <a:schemeClr val="bg1"/>
                </a:solidFill>
                <a:latin typeface="华文新魏" panose="02010800040101010101" pitchFamily="2" charset="-122"/>
              </a:rPr>
              <a:t>《</a:t>
            </a:r>
            <a:r>
              <a:rPr lang="zh-CN" altLang="en-US" sz="1800">
                <a:solidFill>
                  <a:schemeClr val="bg1"/>
                </a:solidFill>
                <a:latin typeface="华文新魏" panose="02010800040101010101" pitchFamily="2" charset="-122"/>
              </a:rPr>
              <a:t>纸牌屋</a:t>
            </a:r>
            <a:r>
              <a:rPr lang="en-US" altLang="zh-CN" sz="1800">
                <a:solidFill>
                  <a:schemeClr val="bg1"/>
                </a:solidFill>
                <a:latin typeface="华文新魏" panose="02010800040101010101" pitchFamily="2" charset="-122"/>
              </a:rPr>
              <a:t>》</a:t>
            </a:r>
            <a:r>
              <a:rPr lang="zh-CN" altLang="en-US" sz="1800">
                <a:solidFill>
                  <a:schemeClr val="bg1"/>
                </a:solidFill>
                <a:latin typeface="华文新魏" panose="02010800040101010101" pitchFamily="2" charset="-122"/>
              </a:rPr>
              <a:t>的成功得益于</a:t>
            </a:r>
            <a:r>
              <a:rPr lang="en-US" altLang="zh-CN" sz="1800">
                <a:solidFill>
                  <a:schemeClr val="bg1"/>
                </a:solidFill>
                <a:latin typeface="华文新魏" panose="02010800040101010101" pitchFamily="2" charset="-122"/>
              </a:rPr>
              <a:t>Netflix</a:t>
            </a:r>
            <a:r>
              <a:rPr lang="zh-CN" altLang="en-US" sz="1800">
                <a:solidFill>
                  <a:schemeClr val="bg1"/>
                </a:solidFill>
                <a:latin typeface="华文新魏" panose="02010800040101010101" pitchFamily="2" charset="-122"/>
              </a:rPr>
              <a:t>海量的用户数据积累和分析</a:t>
            </a:r>
            <a:endParaRPr lang="en-US" altLang="zh-CN" sz="1800">
              <a:solidFill>
                <a:schemeClr val="bg1"/>
              </a:solidFill>
              <a:latin typeface="华文新魏" panose="02010800040101010101" pitchFamily="2" charset="-122"/>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zh-CN" altLang="en-US" dirty="0"/>
              <a:t>医疗保险反欺诈</a:t>
            </a:r>
          </a:p>
        </p:txBody>
      </p:sp>
      <p:sp>
        <p:nvSpPr>
          <p:cNvPr id="51203" name="内容占位符 2"/>
          <p:cNvSpPr>
            <a:spLocks noGrp="1"/>
          </p:cNvSpPr>
          <p:nvPr>
            <p:ph idx="1"/>
          </p:nvPr>
        </p:nvSpPr>
        <p:spPr>
          <a:xfrm>
            <a:off x="685800" y="1371600"/>
            <a:ext cx="7989888" cy="4876800"/>
          </a:xfrm>
        </p:spPr>
        <p:txBody>
          <a:bodyPr/>
          <a:lstStyle/>
          <a:p>
            <a:pPr>
              <a:lnSpc>
                <a:spcPct val="150000"/>
              </a:lnSpc>
            </a:pPr>
            <a:r>
              <a:rPr lang="zh-CN" altLang="en-US" sz="2400"/>
              <a:t>美国白宫</a:t>
            </a:r>
            <a:r>
              <a:rPr lang="en-US" altLang="zh-CN" sz="2400"/>
              <a:t>2014</a:t>
            </a:r>
            <a:r>
              <a:rPr lang="zh-CN" altLang="en-US" sz="2400"/>
              <a:t>年发布的大数据政府报告</a:t>
            </a:r>
            <a:r>
              <a:rPr lang="en-US" altLang="zh-CN" sz="2400"/>
              <a:t>《</a:t>
            </a:r>
            <a:r>
              <a:rPr lang="zh-CN" altLang="en-US" sz="2400"/>
              <a:t>大数据：抓住机遇、创造价值</a:t>
            </a:r>
            <a:r>
              <a:rPr lang="en-US" altLang="zh-CN" sz="2400"/>
              <a:t>》</a:t>
            </a:r>
            <a:r>
              <a:rPr lang="zh-CN" altLang="en-US" sz="2400"/>
              <a:t>，相当看好大数据的能力，其中特别讲到医疗</a:t>
            </a:r>
            <a:endParaRPr lang="en-US" altLang="zh-CN" sz="2400"/>
          </a:p>
          <a:p>
            <a:pPr lvl="1">
              <a:lnSpc>
                <a:spcPct val="150000"/>
              </a:lnSpc>
            </a:pPr>
            <a:r>
              <a:rPr lang="zh-CN" altLang="en-US" sz="2000"/>
              <a:t>医疗保险（放心保）和医疗补助服务中心已经使用预测性分析软件来标志可能的报销欺诈。该防欺诈系统（</a:t>
            </a:r>
            <a:r>
              <a:rPr lang="en-US" altLang="zh-CN" sz="2000"/>
              <a:t>FraudPrevention System</a:t>
            </a:r>
            <a:r>
              <a:rPr lang="zh-CN" altLang="en-US" sz="2000"/>
              <a:t>）帮助实时地识别风险最高的卫生保健提供者的欺诈、浪费和滥用，并</a:t>
            </a:r>
            <a:r>
              <a:rPr lang="zh-CN" altLang="en-US" sz="2000" b="1">
                <a:solidFill>
                  <a:srgbClr val="C00000"/>
                </a:solidFill>
              </a:rPr>
              <a:t>已停止、预防或识别</a:t>
            </a:r>
            <a:r>
              <a:rPr lang="en-US" altLang="zh-CN" sz="2000" b="1">
                <a:solidFill>
                  <a:srgbClr val="C00000"/>
                </a:solidFill>
              </a:rPr>
              <a:t>1.15</a:t>
            </a:r>
            <a:r>
              <a:rPr lang="zh-CN" altLang="en-US" sz="2000" b="1">
                <a:solidFill>
                  <a:srgbClr val="C00000"/>
                </a:solidFill>
              </a:rPr>
              <a:t>亿美元的欺诈款项，第一年为该计划的每</a:t>
            </a:r>
            <a:r>
              <a:rPr lang="en-US" altLang="zh-CN" sz="2000" b="1">
                <a:solidFill>
                  <a:srgbClr val="C00000"/>
                </a:solidFill>
              </a:rPr>
              <a:t>1</a:t>
            </a:r>
            <a:r>
              <a:rPr lang="zh-CN" altLang="en-US" sz="2000" b="1">
                <a:solidFill>
                  <a:srgbClr val="C00000"/>
                </a:solidFill>
              </a:rPr>
              <a:t>美元的花费节省</a:t>
            </a:r>
            <a:r>
              <a:rPr lang="en-US" altLang="zh-CN" sz="2000" b="1">
                <a:solidFill>
                  <a:srgbClr val="C00000"/>
                </a:solidFill>
              </a:rPr>
              <a:t>3</a:t>
            </a:r>
            <a:r>
              <a:rPr lang="zh-CN" altLang="en-US" sz="2000" b="1">
                <a:solidFill>
                  <a:srgbClr val="C00000"/>
                </a:solidFill>
              </a:rPr>
              <a:t>美元</a:t>
            </a:r>
            <a:r>
              <a:rPr lang="zh-CN" altLang="en-US" sz="2000"/>
              <a:t>。”</a:t>
            </a:r>
          </a:p>
          <a:p>
            <a:pPr>
              <a:lnSpc>
                <a:spcPct val="150000"/>
              </a:lnSpc>
            </a:pPr>
            <a:endParaRPr lang="zh-CN" altLang="en-US" sz="240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23850" y="152400"/>
            <a:ext cx="7989888" cy="838200"/>
          </a:xfrm>
        </p:spPr>
        <p:txBody>
          <a:bodyPr/>
          <a:lstStyle/>
          <a:p>
            <a:pPr>
              <a:defRPr/>
            </a:pPr>
            <a:r>
              <a:rPr lang="en-US" altLang="zh-CN" dirty="0"/>
              <a:t>360</a:t>
            </a:r>
            <a:r>
              <a:rPr lang="zh-CN" altLang="en-US" dirty="0"/>
              <a:t>手机卫士聚焦骚扰电话追踪</a:t>
            </a:r>
          </a:p>
        </p:txBody>
      </p:sp>
      <p:sp>
        <p:nvSpPr>
          <p:cNvPr id="52227" name="内容占位符 2"/>
          <p:cNvSpPr>
            <a:spLocks noGrp="1"/>
          </p:cNvSpPr>
          <p:nvPr>
            <p:ph idx="1"/>
          </p:nvPr>
        </p:nvSpPr>
        <p:spPr/>
        <p:txBody>
          <a:bodyPr/>
          <a:lstStyle/>
          <a:p>
            <a:endParaRPr lang="zh-CN" altLang="en-US"/>
          </a:p>
        </p:txBody>
      </p:sp>
      <p:sp>
        <p:nvSpPr>
          <p:cNvPr id="4" name="日期占位符 3"/>
          <p:cNvSpPr>
            <a:spLocks noGrp="1"/>
          </p:cNvSpPr>
          <p:nvPr>
            <p:ph type="dt" sz="quarter" idx="10"/>
          </p:nvPr>
        </p:nvSpPr>
        <p:spPr/>
        <p:txBody>
          <a:bodyPr/>
          <a:lstStyle/>
          <a:p>
            <a:pPr>
              <a:defRPr/>
            </a:pPr>
            <a:fld id="{0881F55F-FB68-4C1C-8C8A-BA3BAE46579B}" type="datetime3">
              <a:rPr lang="zh-CN" altLang="en-US" smtClean="0"/>
              <a:pPr>
                <a:defRPr/>
              </a:pPr>
              <a:t>2022年9月13日星期二</a:t>
            </a:fld>
            <a:endParaRPr lang="en-US" altLang="zh-CN"/>
          </a:p>
        </p:txBody>
      </p:sp>
      <p:sp>
        <p:nvSpPr>
          <p:cNvPr id="52229" name="灯片编号占位符 4"/>
          <p:cNvSpPr>
            <a:spLocks noGrp="1"/>
          </p:cNvSpPr>
          <p:nvPr>
            <p:ph type="sldNum" sz="quarter" idx="1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0"/>
              </a:spcBef>
              <a:buClrTx/>
              <a:buSzTx/>
              <a:buFontTx/>
              <a:buNone/>
            </a:pPr>
            <a:fld id="{A8136FB3-E7F2-4D47-ACC8-25C75F06E61C}" type="slidenum">
              <a:rPr lang="zh-CN" altLang="en-US" sz="2400" smtClean="0">
                <a:solidFill>
                  <a:schemeClr val="accent2"/>
                </a:solidFill>
                <a:latin typeface="Times New Roman" panose="02020603050405020304" pitchFamily="18" charset="0"/>
              </a:rPr>
              <a:pPr>
                <a:spcBef>
                  <a:spcPct val="0"/>
                </a:spcBef>
                <a:buClrTx/>
                <a:buSzTx/>
                <a:buFontTx/>
                <a:buNone/>
              </a:pPr>
              <a:t>37</a:t>
            </a:fld>
            <a:endParaRPr lang="en-US" altLang="zh-CN" sz="2400">
              <a:solidFill>
                <a:schemeClr val="accent2"/>
              </a:solidFill>
              <a:latin typeface="Times New Roman" panose="02020603050405020304" pitchFamily="18" charset="0"/>
            </a:endParaRPr>
          </a:p>
        </p:txBody>
      </p:sp>
      <p:sp>
        <p:nvSpPr>
          <p:cNvPr id="52230" name="页脚占位符 5"/>
          <p:cNvSpPr>
            <a:spLocks noGrp="1"/>
          </p:cNvSpPr>
          <p:nvPr>
            <p:ph type="ftr"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50000"/>
              </a:spcBef>
              <a:buClrTx/>
              <a:buSzTx/>
              <a:buFontTx/>
              <a:buNone/>
            </a:pPr>
            <a:r>
              <a:rPr lang="zh-CN" altLang="en-US" sz="2400">
                <a:solidFill>
                  <a:schemeClr val="tx1"/>
                </a:solidFill>
                <a:latin typeface="Times New Roman" panose="02020603050405020304" pitchFamily="18" charset="0"/>
                <a:ea typeface="宋体" panose="02010600030101010101" pitchFamily="2" charset="-122"/>
              </a:rPr>
              <a:t>大数据管理----前言</a:t>
            </a:r>
            <a:endParaRPr lang="zh-CN" altLang="zh-CN" sz="2400">
              <a:solidFill>
                <a:schemeClr val="tx1"/>
              </a:solidFill>
              <a:latin typeface="Times New Roman" panose="02020603050405020304" pitchFamily="18" charset="0"/>
              <a:ea typeface="宋体" panose="02010600030101010101" pitchFamily="2" charset="-122"/>
            </a:endParaRPr>
          </a:p>
        </p:txBody>
      </p:sp>
      <p:pic>
        <p:nvPicPr>
          <p:cNvPr id="52231" name="图片 8"/>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46063" y="1301750"/>
            <a:ext cx="8651875" cy="555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zh-CN" altLang="en-US" dirty="0">
                <a:effectLst/>
              </a:rPr>
              <a:t>交通</a:t>
            </a:r>
            <a:r>
              <a:rPr lang="en-US" altLang="zh-CN" dirty="0">
                <a:effectLst/>
              </a:rPr>
              <a:t>----</a:t>
            </a:r>
            <a:r>
              <a:rPr lang="zh-CN" altLang="en-US" dirty="0">
                <a:effectLst/>
              </a:rPr>
              <a:t>京城哪条路不堵？</a:t>
            </a:r>
            <a:endParaRPr lang="zh-CN" altLang="en-US" dirty="0"/>
          </a:p>
        </p:txBody>
      </p:sp>
      <p:sp>
        <p:nvSpPr>
          <p:cNvPr id="54275" name="内容占位符 2"/>
          <p:cNvSpPr>
            <a:spLocks noGrp="1"/>
          </p:cNvSpPr>
          <p:nvPr>
            <p:ph idx="1"/>
          </p:nvPr>
        </p:nvSpPr>
        <p:spPr/>
        <p:txBody>
          <a:bodyPr/>
          <a:lstStyle/>
          <a:p>
            <a:endParaRPr lang="zh-CN" altLang="en-US"/>
          </a:p>
        </p:txBody>
      </p:sp>
      <p:sp>
        <p:nvSpPr>
          <p:cNvPr id="4" name="日期占位符 3"/>
          <p:cNvSpPr>
            <a:spLocks noGrp="1"/>
          </p:cNvSpPr>
          <p:nvPr>
            <p:ph type="dt" sz="quarter" idx="10"/>
          </p:nvPr>
        </p:nvSpPr>
        <p:spPr/>
        <p:txBody>
          <a:bodyPr/>
          <a:lstStyle/>
          <a:p>
            <a:pPr>
              <a:defRPr/>
            </a:pPr>
            <a:fld id="{0881F55F-FB68-4C1C-8C8A-BA3BAE46579B}" type="datetime3">
              <a:rPr lang="zh-CN" altLang="en-US" smtClean="0"/>
              <a:pPr>
                <a:defRPr/>
              </a:pPr>
              <a:t>2022年9月13日星期二</a:t>
            </a:fld>
            <a:endParaRPr lang="en-US" altLang="zh-CN"/>
          </a:p>
        </p:txBody>
      </p:sp>
      <p:sp>
        <p:nvSpPr>
          <p:cNvPr id="54277" name="灯片编号占位符 4"/>
          <p:cNvSpPr>
            <a:spLocks noGrp="1"/>
          </p:cNvSpPr>
          <p:nvPr>
            <p:ph type="sldNum" sz="quarter" idx="1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0"/>
              </a:spcBef>
              <a:buClrTx/>
              <a:buSzTx/>
              <a:buFontTx/>
              <a:buNone/>
            </a:pPr>
            <a:fld id="{E903FE87-2F26-4DFD-A844-0D4F59C6D1A9}" type="slidenum">
              <a:rPr lang="zh-CN" altLang="en-US" sz="2400" smtClean="0">
                <a:solidFill>
                  <a:schemeClr val="accent2"/>
                </a:solidFill>
                <a:latin typeface="Times New Roman" panose="02020603050405020304" pitchFamily="18" charset="0"/>
              </a:rPr>
              <a:pPr>
                <a:spcBef>
                  <a:spcPct val="0"/>
                </a:spcBef>
                <a:buClrTx/>
                <a:buSzTx/>
                <a:buFontTx/>
                <a:buNone/>
              </a:pPr>
              <a:t>38</a:t>
            </a:fld>
            <a:endParaRPr lang="en-US" altLang="zh-CN" sz="2400">
              <a:solidFill>
                <a:schemeClr val="accent2"/>
              </a:solidFill>
              <a:latin typeface="Times New Roman" panose="02020603050405020304" pitchFamily="18" charset="0"/>
            </a:endParaRPr>
          </a:p>
        </p:txBody>
      </p:sp>
      <p:sp>
        <p:nvSpPr>
          <p:cNvPr id="54278" name="页脚占位符 5"/>
          <p:cNvSpPr>
            <a:spLocks noGrp="1"/>
          </p:cNvSpPr>
          <p:nvPr>
            <p:ph type="ftr"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50000"/>
              </a:spcBef>
              <a:buClrTx/>
              <a:buSzTx/>
              <a:buFontTx/>
              <a:buNone/>
            </a:pPr>
            <a:r>
              <a:rPr lang="zh-CN" altLang="en-US" sz="2400">
                <a:solidFill>
                  <a:schemeClr val="tx1"/>
                </a:solidFill>
                <a:latin typeface="Times New Roman" panose="02020603050405020304" pitchFamily="18" charset="0"/>
                <a:ea typeface="宋体" panose="02010600030101010101" pitchFamily="2" charset="-122"/>
              </a:rPr>
              <a:t>大数据管理----前言</a:t>
            </a:r>
            <a:endParaRPr lang="zh-CN" altLang="zh-CN" sz="2400">
              <a:solidFill>
                <a:schemeClr val="tx1"/>
              </a:solidFill>
              <a:latin typeface="Times New Roman" panose="02020603050405020304" pitchFamily="18" charset="0"/>
              <a:ea typeface="宋体" panose="02010600030101010101" pitchFamily="2" charset="-122"/>
            </a:endParaRPr>
          </a:p>
        </p:txBody>
      </p:sp>
      <p:pic>
        <p:nvPicPr>
          <p:cNvPr id="54279" name="图片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85775" y="1355725"/>
            <a:ext cx="8172450" cy="4810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图片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95288" y="1482725"/>
            <a:ext cx="8534400" cy="4838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zh-CN" altLang="en-US" dirty="0">
                <a:effectLst/>
              </a:rPr>
              <a:t>双</a:t>
            </a:r>
            <a:r>
              <a:rPr lang="en-US" altLang="zh-CN" dirty="0">
                <a:effectLst/>
              </a:rPr>
              <a:t>11&amp;</a:t>
            </a:r>
            <a:r>
              <a:rPr lang="zh-CN" altLang="en-US" dirty="0">
                <a:effectLst/>
              </a:rPr>
              <a:t>双</a:t>
            </a:r>
            <a:r>
              <a:rPr lang="en-US" altLang="zh-CN" dirty="0">
                <a:effectLst/>
              </a:rPr>
              <a:t>12</a:t>
            </a:r>
            <a:r>
              <a:rPr lang="zh-CN" altLang="en-US" dirty="0">
                <a:effectLst/>
              </a:rPr>
              <a:t>微博大数据</a:t>
            </a:r>
            <a:endParaRPr lang="zh-CN" altLang="en-US" dirty="0"/>
          </a:p>
        </p:txBody>
      </p:sp>
      <p:sp>
        <p:nvSpPr>
          <p:cNvPr id="55299" name="内容占位符 2"/>
          <p:cNvSpPr>
            <a:spLocks noGrp="1"/>
          </p:cNvSpPr>
          <p:nvPr>
            <p:ph idx="1"/>
          </p:nvPr>
        </p:nvSpPr>
        <p:spPr/>
        <p:txBody>
          <a:bodyPr/>
          <a:lstStyle/>
          <a:p>
            <a:endParaRPr lang="zh-CN" altLang="en-US"/>
          </a:p>
        </p:txBody>
      </p:sp>
      <p:sp>
        <p:nvSpPr>
          <p:cNvPr id="4" name="日期占位符 3"/>
          <p:cNvSpPr>
            <a:spLocks noGrp="1"/>
          </p:cNvSpPr>
          <p:nvPr>
            <p:ph type="dt" sz="quarter" idx="10"/>
          </p:nvPr>
        </p:nvSpPr>
        <p:spPr/>
        <p:txBody>
          <a:bodyPr/>
          <a:lstStyle/>
          <a:p>
            <a:pPr>
              <a:defRPr/>
            </a:pPr>
            <a:fld id="{0881F55F-FB68-4C1C-8C8A-BA3BAE46579B}" type="datetime3">
              <a:rPr lang="zh-CN" altLang="en-US" smtClean="0"/>
              <a:pPr>
                <a:defRPr/>
              </a:pPr>
              <a:t>2022年9月13日星期二</a:t>
            </a:fld>
            <a:endParaRPr lang="en-US" altLang="zh-CN"/>
          </a:p>
        </p:txBody>
      </p:sp>
      <p:sp>
        <p:nvSpPr>
          <p:cNvPr id="55301" name="灯片编号占位符 4"/>
          <p:cNvSpPr>
            <a:spLocks noGrp="1"/>
          </p:cNvSpPr>
          <p:nvPr>
            <p:ph type="sldNum" sz="quarter" idx="1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0"/>
              </a:spcBef>
              <a:buClrTx/>
              <a:buSzTx/>
              <a:buFontTx/>
              <a:buNone/>
            </a:pPr>
            <a:fld id="{E0129053-2C92-41E0-858C-416D57E70DFA}" type="slidenum">
              <a:rPr lang="zh-CN" altLang="en-US" sz="2400" smtClean="0">
                <a:solidFill>
                  <a:schemeClr val="accent2"/>
                </a:solidFill>
                <a:latin typeface="Times New Roman" panose="02020603050405020304" pitchFamily="18" charset="0"/>
              </a:rPr>
              <a:pPr>
                <a:spcBef>
                  <a:spcPct val="0"/>
                </a:spcBef>
                <a:buClrTx/>
                <a:buSzTx/>
                <a:buFontTx/>
                <a:buNone/>
              </a:pPr>
              <a:t>39</a:t>
            </a:fld>
            <a:endParaRPr lang="en-US" altLang="zh-CN" sz="2400">
              <a:solidFill>
                <a:schemeClr val="accent2"/>
              </a:solidFill>
              <a:latin typeface="Times New Roman" panose="02020603050405020304" pitchFamily="18" charset="0"/>
            </a:endParaRPr>
          </a:p>
        </p:txBody>
      </p:sp>
      <p:sp>
        <p:nvSpPr>
          <p:cNvPr id="55302" name="页脚占位符 5"/>
          <p:cNvSpPr>
            <a:spLocks noGrp="1"/>
          </p:cNvSpPr>
          <p:nvPr>
            <p:ph type="ftr"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50000"/>
              </a:spcBef>
              <a:buClrTx/>
              <a:buSzTx/>
              <a:buFontTx/>
              <a:buNone/>
            </a:pPr>
            <a:r>
              <a:rPr lang="zh-CN" altLang="en-US" sz="2400">
                <a:solidFill>
                  <a:schemeClr val="tx1"/>
                </a:solidFill>
                <a:latin typeface="Times New Roman" panose="02020603050405020304" pitchFamily="18" charset="0"/>
                <a:ea typeface="宋体" panose="02010600030101010101" pitchFamily="2" charset="-122"/>
              </a:rPr>
              <a:t>大数据管理----前言</a:t>
            </a:r>
            <a:endParaRPr lang="zh-CN" altLang="zh-CN" sz="2400">
              <a:solidFill>
                <a:schemeClr val="tx1"/>
              </a:solidFill>
              <a:latin typeface="Times New Roman" panose="02020603050405020304" pitchFamily="18" charset="0"/>
              <a:ea typeface="宋体" panose="02010600030101010101" pitchFamily="2" charset="-122"/>
            </a:endParaRPr>
          </a:p>
        </p:txBody>
      </p:sp>
      <p:pic>
        <p:nvPicPr>
          <p:cNvPr id="55303" name="图片 6"/>
          <p:cNvPicPr>
            <a:picLocks noChangeAspect="1"/>
          </p:cNvPicPr>
          <p:nvPr/>
        </p:nvPicPr>
        <p:blipFill>
          <a:blip r:embed="rId2">
            <a:extLst>
              <a:ext uri="{28A0092B-C50C-407E-A947-70E740481C1C}">
                <a14:useLocalDpi xmlns:a14="http://schemas.microsoft.com/office/drawing/2010/main" val="0"/>
              </a:ext>
            </a:extLst>
          </a:blip>
          <a:srcRect l="4010"/>
          <a:stretch>
            <a:fillRect/>
          </a:stretch>
        </p:blipFill>
        <p:spPr bwMode="auto">
          <a:xfrm>
            <a:off x="34925" y="1628775"/>
            <a:ext cx="9142413" cy="437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D3FDE6-C32C-45C9-BFF0-CAFCB51E5878}"/>
              </a:ext>
            </a:extLst>
          </p:cNvPr>
          <p:cNvSpPr>
            <a:spLocks noGrp="1"/>
          </p:cNvSpPr>
          <p:nvPr>
            <p:ph type="title"/>
          </p:nvPr>
        </p:nvSpPr>
        <p:spPr/>
        <p:txBody>
          <a:bodyPr/>
          <a:lstStyle/>
          <a:p>
            <a:r>
              <a:rPr lang="zh-CN" altLang="en-US" dirty="0"/>
              <a:t>中国数据库发展历程</a:t>
            </a:r>
          </a:p>
        </p:txBody>
      </p:sp>
      <p:pic>
        <p:nvPicPr>
          <p:cNvPr id="8" name="内容占位符 7">
            <a:extLst>
              <a:ext uri="{FF2B5EF4-FFF2-40B4-BE49-F238E27FC236}">
                <a16:creationId xmlns:a16="http://schemas.microsoft.com/office/drawing/2014/main" id="{60628B08-5E10-4207-8BBC-63E111A60238}"/>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3501" b="9994"/>
          <a:stretch/>
        </p:blipFill>
        <p:spPr>
          <a:xfrm>
            <a:off x="228600" y="1556792"/>
            <a:ext cx="8686800" cy="4104456"/>
          </a:xfrm>
        </p:spPr>
      </p:pic>
      <p:sp>
        <p:nvSpPr>
          <p:cNvPr id="4" name="日期占位符 3">
            <a:extLst>
              <a:ext uri="{FF2B5EF4-FFF2-40B4-BE49-F238E27FC236}">
                <a16:creationId xmlns:a16="http://schemas.microsoft.com/office/drawing/2014/main" id="{07F87DAD-6785-4A83-9F7F-9F23966B0951}"/>
              </a:ext>
            </a:extLst>
          </p:cNvPr>
          <p:cNvSpPr>
            <a:spLocks noGrp="1"/>
          </p:cNvSpPr>
          <p:nvPr>
            <p:ph type="dt" sz="half" idx="10"/>
          </p:nvPr>
        </p:nvSpPr>
        <p:spPr/>
        <p:txBody>
          <a:bodyPr/>
          <a:lstStyle/>
          <a:p>
            <a:pPr>
              <a:defRPr/>
            </a:pPr>
            <a:fld id="{0E64667F-6A7A-4868-B32C-26A92B827C87}" type="datetime3">
              <a:rPr lang="zh-CN" altLang="en-US" smtClean="0"/>
              <a:pPr>
                <a:defRPr/>
              </a:pPr>
              <a:t>2022年9月13日星期二</a:t>
            </a:fld>
            <a:endParaRPr lang="en-US" altLang="zh-CN"/>
          </a:p>
        </p:txBody>
      </p:sp>
      <p:sp>
        <p:nvSpPr>
          <p:cNvPr id="5" name="灯片编号占位符 4">
            <a:extLst>
              <a:ext uri="{FF2B5EF4-FFF2-40B4-BE49-F238E27FC236}">
                <a16:creationId xmlns:a16="http://schemas.microsoft.com/office/drawing/2014/main" id="{9371883D-05F3-4E30-9426-83CEE19A46C6}"/>
              </a:ext>
            </a:extLst>
          </p:cNvPr>
          <p:cNvSpPr>
            <a:spLocks noGrp="1"/>
          </p:cNvSpPr>
          <p:nvPr>
            <p:ph type="sldNum" sz="quarter" idx="11"/>
          </p:nvPr>
        </p:nvSpPr>
        <p:spPr/>
        <p:txBody>
          <a:bodyPr/>
          <a:lstStyle/>
          <a:p>
            <a:pPr>
              <a:defRPr/>
            </a:pPr>
            <a:fld id="{77D8ADC7-830B-4ACA-BC27-69EA4A3920D2}" type="slidenum">
              <a:rPr lang="zh-CN" altLang="en-US" smtClean="0"/>
              <a:pPr>
                <a:defRPr/>
              </a:pPr>
              <a:t>4</a:t>
            </a:fld>
            <a:endParaRPr lang="en-US" altLang="zh-CN"/>
          </a:p>
        </p:txBody>
      </p:sp>
      <p:sp>
        <p:nvSpPr>
          <p:cNvPr id="6" name="页脚占位符 5">
            <a:extLst>
              <a:ext uri="{FF2B5EF4-FFF2-40B4-BE49-F238E27FC236}">
                <a16:creationId xmlns:a16="http://schemas.microsoft.com/office/drawing/2014/main" id="{E8F2B512-3827-469E-BE17-60CEEA9208EB}"/>
              </a:ext>
            </a:extLst>
          </p:cNvPr>
          <p:cNvSpPr>
            <a:spLocks noGrp="1"/>
          </p:cNvSpPr>
          <p:nvPr>
            <p:ph type="ftr" sz="quarter" idx="12"/>
          </p:nvPr>
        </p:nvSpPr>
        <p:spPr/>
        <p:txBody>
          <a:bodyPr/>
          <a:lstStyle/>
          <a:p>
            <a:pPr>
              <a:defRPr/>
            </a:pPr>
            <a:r>
              <a:rPr lang="zh-CN" altLang="en-US"/>
              <a:t>大数据管理----前言</a:t>
            </a:r>
            <a:endParaRPr lang="zh-CN" altLang="zh-CN"/>
          </a:p>
        </p:txBody>
      </p:sp>
    </p:spTree>
    <p:extLst>
      <p:ext uri="{BB962C8B-B14F-4D97-AF65-F5344CB8AC3E}">
        <p14:creationId xmlns:p14="http://schemas.microsoft.com/office/powerpoint/2010/main" val="402768443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zh-CN" altLang="en-US" dirty="0"/>
              <a:t>央视春晚摇一摇</a:t>
            </a:r>
          </a:p>
        </p:txBody>
      </p:sp>
      <p:sp>
        <p:nvSpPr>
          <p:cNvPr id="56323" name="内容占位符 2"/>
          <p:cNvSpPr>
            <a:spLocks noGrp="1"/>
          </p:cNvSpPr>
          <p:nvPr>
            <p:ph idx="1"/>
          </p:nvPr>
        </p:nvSpPr>
        <p:spPr/>
        <p:txBody>
          <a:bodyPr/>
          <a:lstStyle/>
          <a:p>
            <a:endParaRPr lang="zh-CN" altLang="en-US"/>
          </a:p>
        </p:txBody>
      </p:sp>
      <p:sp>
        <p:nvSpPr>
          <p:cNvPr id="4" name="日期占位符 3"/>
          <p:cNvSpPr>
            <a:spLocks noGrp="1"/>
          </p:cNvSpPr>
          <p:nvPr>
            <p:ph type="dt" sz="quarter" idx="10"/>
          </p:nvPr>
        </p:nvSpPr>
        <p:spPr/>
        <p:txBody>
          <a:bodyPr/>
          <a:lstStyle/>
          <a:p>
            <a:pPr>
              <a:defRPr/>
            </a:pPr>
            <a:fld id="{0881F55F-FB68-4C1C-8C8A-BA3BAE46579B}" type="datetime3">
              <a:rPr lang="zh-CN" altLang="en-US" smtClean="0"/>
              <a:pPr>
                <a:defRPr/>
              </a:pPr>
              <a:t>2022年9月13日星期二</a:t>
            </a:fld>
            <a:endParaRPr lang="en-US" altLang="zh-CN"/>
          </a:p>
        </p:txBody>
      </p:sp>
      <p:sp>
        <p:nvSpPr>
          <p:cNvPr id="56325" name="灯片编号占位符 4"/>
          <p:cNvSpPr>
            <a:spLocks noGrp="1"/>
          </p:cNvSpPr>
          <p:nvPr>
            <p:ph type="sldNum" sz="quarter" idx="1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0"/>
              </a:spcBef>
              <a:buClrTx/>
              <a:buSzTx/>
              <a:buFontTx/>
              <a:buNone/>
            </a:pPr>
            <a:fld id="{E71A9F21-A3DA-4899-A17F-628F1F9D90BA}" type="slidenum">
              <a:rPr lang="zh-CN" altLang="en-US" sz="2400" smtClean="0">
                <a:solidFill>
                  <a:schemeClr val="accent2"/>
                </a:solidFill>
                <a:latin typeface="Times New Roman" panose="02020603050405020304" pitchFamily="18" charset="0"/>
              </a:rPr>
              <a:pPr>
                <a:spcBef>
                  <a:spcPct val="0"/>
                </a:spcBef>
                <a:buClrTx/>
                <a:buSzTx/>
                <a:buFontTx/>
                <a:buNone/>
              </a:pPr>
              <a:t>40</a:t>
            </a:fld>
            <a:endParaRPr lang="en-US" altLang="zh-CN" sz="2400">
              <a:solidFill>
                <a:schemeClr val="accent2"/>
              </a:solidFill>
              <a:latin typeface="Times New Roman" panose="02020603050405020304" pitchFamily="18" charset="0"/>
            </a:endParaRPr>
          </a:p>
        </p:txBody>
      </p:sp>
      <p:sp>
        <p:nvSpPr>
          <p:cNvPr id="56326" name="页脚占位符 5"/>
          <p:cNvSpPr>
            <a:spLocks noGrp="1"/>
          </p:cNvSpPr>
          <p:nvPr>
            <p:ph type="ftr"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50000"/>
              </a:spcBef>
              <a:buClrTx/>
              <a:buSzTx/>
              <a:buFontTx/>
              <a:buNone/>
            </a:pPr>
            <a:r>
              <a:rPr lang="zh-CN" altLang="en-US" sz="2400">
                <a:solidFill>
                  <a:schemeClr val="tx1"/>
                </a:solidFill>
                <a:latin typeface="Times New Roman" panose="02020603050405020304" pitchFamily="18" charset="0"/>
                <a:ea typeface="宋体" panose="02010600030101010101" pitchFamily="2" charset="-122"/>
              </a:rPr>
              <a:t>大数据管理----前言</a:t>
            </a:r>
            <a:endParaRPr lang="zh-CN" altLang="zh-CN" sz="2400">
              <a:solidFill>
                <a:schemeClr val="tx1"/>
              </a:solidFill>
              <a:latin typeface="Times New Roman" panose="02020603050405020304" pitchFamily="18" charset="0"/>
              <a:ea typeface="宋体" panose="02010600030101010101" pitchFamily="2" charset="-122"/>
            </a:endParaRPr>
          </a:p>
        </p:txBody>
      </p:sp>
      <p:pic>
        <p:nvPicPr>
          <p:cNvPr id="56327" name="图片 7"/>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403350" y="1322388"/>
            <a:ext cx="6330950" cy="4922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zh-CN" altLang="en-US" dirty="0">
                <a:effectLst/>
              </a:rPr>
              <a:t>携程春节大数据</a:t>
            </a:r>
            <a:endParaRPr lang="zh-CN" altLang="en-US" dirty="0"/>
          </a:p>
        </p:txBody>
      </p:sp>
      <p:sp>
        <p:nvSpPr>
          <p:cNvPr id="57347" name="内容占位符 2"/>
          <p:cNvSpPr>
            <a:spLocks noGrp="1"/>
          </p:cNvSpPr>
          <p:nvPr>
            <p:ph idx="1"/>
          </p:nvPr>
        </p:nvSpPr>
        <p:spPr/>
        <p:txBody>
          <a:bodyPr/>
          <a:lstStyle/>
          <a:p>
            <a:endParaRPr lang="zh-CN" altLang="en-US"/>
          </a:p>
        </p:txBody>
      </p:sp>
      <p:sp>
        <p:nvSpPr>
          <p:cNvPr id="4" name="日期占位符 3"/>
          <p:cNvSpPr>
            <a:spLocks noGrp="1"/>
          </p:cNvSpPr>
          <p:nvPr>
            <p:ph type="dt" sz="quarter" idx="10"/>
          </p:nvPr>
        </p:nvSpPr>
        <p:spPr/>
        <p:txBody>
          <a:bodyPr/>
          <a:lstStyle/>
          <a:p>
            <a:pPr>
              <a:defRPr/>
            </a:pPr>
            <a:fld id="{0881F55F-FB68-4C1C-8C8A-BA3BAE46579B}" type="datetime3">
              <a:rPr lang="zh-CN" altLang="en-US" smtClean="0"/>
              <a:pPr>
                <a:defRPr/>
              </a:pPr>
              <a:t>2022年9月13日星期二</a:t>
            </a:fld>
            <a:endParaRPr lang="en-US" altLang="zh-CN"/>
          </a:p>
        </p:txBody>
      </p:sp>
      <p:sp>
        <p:nvSpPr>
          <p:cNvPr id="57349" name="灯片编号占位符 4"/>
          <p:cNvSpPr>
            <a:spLocks noGrp="1"/>
          </p:cNvSpPr>
          <p:nvPr>
            <p:ph type="sldNum" sz="quarter" idx="1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0"/>
              </a:spcBef>
              <a:buClrTx/>
              <a:buSzTx/>
              <a:buFontTx/>
              <a:buNone/>
            </a:pPr>
            <a:fld id="{F35088A7-564E-4303-AD3C-05E96ED4404F}" type="slidenum">
              <a:rPr lang="zh-CN" altLang="en-US" sz="2400" smtClean="0">
                <a:solidFill>
                  <a:schemeClr val="accent2"/>
                </a:solidFill>
                <a:latin typeface="Times New Roman" panose="02020603050405020304" pitchFamily="18" charset="0"/>
              </a:rPr>
              <a:pPr>
                <a:spcBef>
                  <a:spcPct val="0"/>
                </a:spcBef>
                <a:buClrTx/>
                <a:buSzTx/>
                <a:buFontTx/>
                <a:buNone/>
              </a:pPr>
              <a:t>41</a:t>
            </a:fld>
            <a:endParaRPr lang="en-US" altLang="zh-CN" sz="2400">
              <a:solidFill>
                <a:schemeClr val="accent2"/>
              </a:solidFill>
              <a:latin typeface="Times New Roman" panose="02020603050405020304" pitchFamily="18" charset="0"/>
            </a:endParaRPr>
          </a:p>
        </p:txBody>
      </p:sp>
      <p:sp>
        <p:nvSpPr>
          <p:cNvPr id="57350" name="页脚占位符 5"/>
          <p:cNvSpPr>
            <a:spLocks noGrp="1"/>
          </p:cNvSpPr>
          <p:nvPr>
            <p:ph type="ftr"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50000"/>
              </a:spcBef>
              <a:buClrTx/>
              <a:buSzTx/>
              <a:buFontTx/>
              <a:buNone/>
            </a:pPr>
            <a:r>
              <a:rPr lang="zh-CN" altLang="en-US" sz="2400">
                <a:solidFill>
                  <a:schemeClr val="tx1"/>
                </a:solidFill>
                <a:latin typeface="Times New Roman" panose="02020603050405020304" pitchFamily="18" charset="0"/>
                <a:ea typeface="宋体" panose="02010600030101010101" pitchFamily="2" charset="-122"/>
              </a:rPr>
              <a:t>大数据管理----前言</a:t>
            </a:r>
            <a:endParaRPr lang="zh-CN" altLang="zh-CN" sz="2400">
              <a:solidFill>
                <a:schemeClr val="tx1"/>
              </a:solidFill>
              <a:latin typeface="Times New Roman" panose="02020603050405020304" pitchFamily="18" charset="0"/>
              <a:ea typeface="宋体" panose="02010600030101010101" pitchFamily="2" charset="-122"/>
            </a:endParaRPr>
          </a:p>
        </p:txBody>
      </p:sp>
      <p:pic>
        <p:nvPicPr>
          <p:cNvPr id="57351" name="图片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5400" y="1371600"/>
            <a:ext cx="6972300" cy="415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图片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371725" y="2822575"/>
            <a:ext cx="6772275" cy="3781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370" name="图片 7"/>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898775" y="1943100"/>
            <a:ext cx="5695950" cy="4856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p:txBody>
          <a:bodyPr/>
          <a:lstStyle/>
          <a:p>
            <a:pPr>
              <a:defRPr/>
            </a:pPr>
            <a:r>
              <a:rPr lang="zh-CN" altLang="en-US" dirty="0">
                <a:effectLst/>
              </a:rPr>
              <a:t>数据之上 穹顶之下</a:t>
            </a:r>
            <a:endParaRPr lang="zh-CN" altLang="en-US" dirty="0"/>
          </a:p>
        </p:txBody>
      </p:sp>
      <p:sp>
        <p:nvSpPr>
          <p:cNvPr id="58372" name="内容占位符 2"/>
          <p:cNvSpPr>
            <a:spLocks noGrp="1"/>
          </p:cNvSpPr>
          <p:nvPr>
            <p:ph idx="1"/>
          </p:nvPr>
        </p:nvSpPr>
        <p:spPr/>
        <p:txBody>
          <a:bodyPr/>
          <a:lstStyle/>
          <a:p>
            <a:endParaRPr lang="zh-CN" altLang="en-US"/>
          </a:p>
        </p:txBody>
      </p:sp>
      <p:sp>
        <p:nvSpPr>
          <p:cNvPr id="4" name="日期占位符 3"/>
          <p:cNvSpPr>
            <a:spLocks noGrp="1"/>
          </p:cNvSpPr>
          <p:nvPr>
            <p:ph type="dt" sz="quarter" idx="10"/>
          </p:nvPr>
        </p:nvSpPr>
        <p:spPr/>
        <p:txBody>
          <a:bodyPr/>
          <a:lstStyle/>
          <a:p>
            <a:pPr>
              <a:defRPr/>
            </a:pPr>
            <a:fld id="{0881F55F-FB68-4C1C-8C8A-BA3BAE46579B}" type="datetime3">
              <a:rPr lang="zh-CN" altLang="en-US" smtClean="0"/>
              <a:pPr>
                <a:defRPr/>
              </a:pPr>
              <a:t>2022年9月13日星期二</a:t>
            </a:fld>
            <a:endParaRPr lang="en-US" altLang="zh-CN"/>
          </a:p>
        </p:txBody>
      </p:sp>
      <p:sp>
        <p:nvSpPr>
          <p:cNvPr id="58374" name="灯片编号占位符 4"/>
          <p:cNvSpPr>
            <a:spLocks noGrp="1"/>
          </p:cNvSpPr>
          <p:nvPr>
            <p:ph type="sldNum" sz="quarter" idx="1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0"/>
              </a:spcBef>
              <a:buClrTx/>
              <a:buSzTx/>
              <a:buFontTx/>
              <a:buNone/>
            </a:pPr>
            <a:fld id="{7C7EECAA-8433-4149-A66D-26F9270255D2}" type="slidenum">
              <a:rPr lang="zh-CN" altLang="en-US" sz="2400" smtClean="0">
                <a:solidFill>
                  <a:schemeClr val="accent2"/>
                </a:solidFill>
                <a:latin typeface="Times New Roman" panose="02020603050405020304" pitchFamily="18" charset="0"/>
              </a:rPr>
              <a:pPr>
                <a:spcBef>
                  <a:spcPct val="0"/>
                </a:spcBef>
                <a:buClrTx/>
                <a:buSzTx/>
                <a:buFontTx/>
                <a:buNone/>
              </a:pPr>
              <a:t>42</a:t>
            </a:fld>
            <a:endParaRPr lang="en-US" altLang="zh-CN" sz="2400">
              <a:solidFill>
                <a:schemeClr val="accent2"/>
              </a:solidFill>
              <a:latin typeface="Times New Roman" panose="02020603050405020304" pitchFamily="18" charset="0"/>
            </a:endParaRPr>
          </a:p>
        </p:txBody>
      </p:sp>
      <p:sp>
        <p:nvSpPr>
          <p:cNvPr id="58375" name="页脚占位符 5"/>
          <p:cNvSpPr>
            <a:spLocks noGrp="1"/>
          </p:cNvSpPr>
          <p:nvPr>
            <p:ph type="ftr"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50000"/>
              </a:spcBef>
              <a:buClrTx/>
              <a:buSzTx/>
              <a:buFontTx/>
              <a:buNone/>
            </a:pPr>
            <a:r>
              <a:rPr lang="zh-CN" altLang="en-US" sz="2400">
                <a:solidFill>
                  <a:schemeClr val="tx1"/>
                </a:solidFill>
                <a:latin typeface="Times New Roman" panose="02020603050405020304" pitchFamily="18" charset="0"/>
                <a:ea typeface="宋体" panose="02010600030101010101" pitchFamily="2" charset="-122"/>
              </a:rPr>
              <a:t>大数据管理----前言</a:t>
            </a:r>
            <a:endParaRPr lang="zh-CN" altLang="zh-CN" sz="2400">
              <a:solidFill>
                <a:schemeClr val="tx1"/>
              </a:solidFill>
              <a:latin typeface="Times New Roman" panose="02020603050405020304" pitchFamily="18" charset="0"/>
              <a:ea typeface="宋体" panose="02010600030101010101" pitchFamily="2" charset="-122"/>
            </a:endParaRPr>
          </a:p>
        </p:txBody>
      </p:sp>
      <p:pic>
        <p:nvPicPr>
          <p:cNvPr id="58376" name="图片 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864225" y="0"/>
            <a:ext cx="3292475" cy="2154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377" name="图片 8"/>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2700" y="4633913"/>
            <a:ext cx="4359275" cy="2190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378" name="图片 9"/>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79388" y="841375"/>
            <a:ext cx="2312987" cy="3713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zh-CN" altLang="en-US" dirty="0">
                <a:effectLst/>
              </a:rPr>
              <a:t>医疗和可穿戴设备</a:t>
            </a:r>
            <a:endParaRPr lang="zh-CN" altLang="en-US" dirty="0"/>
          </a:p>
        </p:txBody>
      </p:sp>
      <p:sp>
        <p:nvSpPr>
          <p:cNvPr id="59395" name="内容占位符 2"/>
          <p:cNvSpPr>
            <a:spLocks noGrp="1"/>
          </p:cNvSpPr>
          <p:nvPr>
            <p:ph idx="1"/>
          </p:nvPr>
        </p:nvSpPr>
        <p:spPr>
          <a:xfrm>
            <a:off x="685800" y="1371600"/>
            <a:ext cx="7918450" cy="4876800"/>
          </a:xfrm>
        </p:spPr>
        <p:txBody>
          <a:bodyPr/>
          <a:lstStyle/>
          <a:p>
            <a:r>
              <a:rPr lang="zh-CN" altLang="en-US" sz="2400"/>
              <a:t>以手腕为支撑的</a:t>
            </a:r>
            <a:r>
              <a:rPr lang="en-US" altLang="zh-CN" sz="2400"/>
              <a:t>watch</a:t>
            </a:r>
            <a:r>
              <a:rPr lang="zh-CN" altLang="en-US" sz="2400"/>
              <a:t>类（手表和腕带等）</a:t>
            </a:r>
            <a:endParaRPr lang="en-US" altLang="zh-CN" sz="2400"/>
          </a:p>
          <a:p>
            <a:r>
              <a:rPr lang="zh-CN" altLang="en-US" sz="2400"/>
              <a:t>以脚为支撑的</a:t>
            </a:r>
            <a:r>
              <a:rPr lang="en-US" altLang="zh-CN" sz="2400"/>
              <a:t>shoes</a:t>
            </a:r>
            <a:r>
              <a:rPr lang="zh-CN" altLang="en-US" sz="2400"/>
              <a:t>类（鞋、袜子或者将来的其他腿上佩戴产品）</a:t>
            </a:r>
            <a:endParaRPr lang="en-US" altLang="zh-CN" sz="2400"/>
          </a:p>
          <a:p>
            <a:r>
              <a:rPr lang="zh-CN" altLang="en-US" sz="2400"/>
              <a:t>以头部为支撑的</a:t>
            </a:r>
            <a:r>
              <a:rPr lang="en-US" altLang="zh-CN" sz="2400"/>
              <a:t>Glass</a:t>
            </a:r>
            <a:r>
              <a:rPr lang="zh-CN" altLang="en-US" sz="2400"/>
              <a:t>类（眼镜、头盔、头带等）</a:t>
            </a:r>
            <a:endParaRPr lang="en-US" altLang="zh-CN" sz="2400"/>
          </a:p>
          <a:p>
            <a:r>
              <a:rPr lang="zh-CN" altLang="en-US" sz="2400"/>
              <a:t>智能服装、书包、拐杖、配饰等各类非主流产品形态</a:t>
            </a:r>
            <a:endParaRPr lang="en-US" altLang="zh-CN" sz="2400"/>
          </a:p>
          <a:p>
            <a:endParaRPr lang="en-US" altLang="zh-CN" sz="2400"/>
          </a:p>
        </p:txBody>
      </p:sp>
      <p:sp>
        <p:nvSpPr>
          <p:cNvPr id="4" name="日期占位符 3"/>
          <p:cNvSpPr>
            <a:spLocks noGrp="1"/>
          </p:cNvSpPr>
          <p:nvPr>
            <p:ph type="dt" sz="quarter" idx="10"/>
          </p:nvPr>
        </p:nvSpPr>
        <p:spPr/>
        <p:txBody>
          <a:bodyPr/>
          <a:lstStyle/>
          <a:p>
            <a:pPr>
              <a:defRPr/>
            </a:pPr>
            <a:fld id="{0881F55F-FB68-4C1C-8C8A-BA3BAE46579B}" type="datetime3">
              <a:rPr lang="zh-CN" altLang="en-US" smtClean="0"/>
              <a:pPr>
                <a:defRPr/>
              </a:pPr>
              <a:t>2022年9月13日星期二</a:t>
            </a:fld>
            <a:endParaRPr lang="en-US" altLang="zh-CN" dirty="0"/>
          </a:p>
        </p:txBody>
      </p:sp>
      <p:sp>
        <p:nvSpPr>
          <p:cNvPr id="59397" name="灯片编号占位符 4"/>
          <p:cNvSpPr>
            <a:spLocks noGrp="1"/>
          </p:cNvSpPr>
          <p:nvPr>
            <p:ph type="sldNum" sz="quarter" idx="1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0"/>
              </a:spcBef>
              <a:buClrTx/>
              <a:buSzTx/>
              <a:buFontTx/>
              <a:buNone/>
            </a:pPr>
            <a:fld id="{7D9EB0F0-6633-4512-B902-F759688373B8}" type="slidenum">
              <a:rPr lang="zh-CN" altLang="en-US" sz="2400" smtClean="0">
                <a:solidFill>
                  <a:schemeClr val="accent2"/>
                </a:solidFill>
                <a:latin typeface="Times New Roman" panose="02020603050405020304" pitchFamily="18" charset="0"/>
              </a:rPr>
              <a:pPr>
                <a:spcBef>
                  <a:spcPct val="0"/>
                </a:spcBef>
                <a:buClrTx/>
                <a:buSzTx/>
                <a:buFontTx/>
                <a:buNone/>
              </a:pPr>
              <a:t>43</a:t>
            </a:fld>
            <a:endParaRPr lang="en-US" altLang="zh-CN" sz="2400">
              <a:solidFill>
                <a:schemeClr val="accent2"/>
              </a:solidFill>
              <a:latin typeface="Times New Roman" panose="02020603050405020304" pitchFamily="18" charset="0"/>
            </a:endParaRPr>
          </a:p>
        </p:txBody>
      </p:sp>
      <p:sp>
        <p:nvSpPr>
          <p:cNvPr id="59398" name="页脚占位符 5"/>
          <p:cNvSpPr>
            <a:spLocks noGrp="1"/>
          </p:cNvSpPr>
          <p:nvPr>
            <p:ph type="ftr"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50000"/>
              </a:spcBef>
              <a:buClrTx/>
              <a:buSzTx/>
              <a:buFontTx/>
              <a:buNone/>
            </a:pPr>
            <a:r>
              <a:rPr lang="zh-CN" altLang="en-US" sz="2400">
                <a:solidFill>
                  <a:schemeClr val="tx1"/>
                </a:solidFill>
                <a:latin typeface="Times New Roman" panose="02020603050405020304" pitchFamily="18" charset="0"/>
                <a:ea typeface="宋体" panose="02010600030101010101" pitchFamily="2" charset="-122"/>
              </a:rPr>
              <a:t>大数据管理----前言</a:t>
            </a:r>
            <a:endParaRPr lang="zh-CN" altLang="zh-CN" sz="2400">
              <a:solidFill>
                <a:schemeClr val="tx1"/>
              </a:solidFill>
              <a:latin typeface="Times New Roman" panose="02020603050405020304" pitchFamily="18" charset="0"/>
              <a:ea typeface="宋体" panose="02010600030101010101" pitchFamily="2" charset="-122"/>
            </a:endParaRPr>
          </a:p>
        </p:txBody>
      </p:sp>
      <p:pic>
        <p:nvPicPr>
          <p:cNvPr id="59399" name="图片 9"/>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718175" y="3759200"/>
            <a:ext cx="3438525" cy="2054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400" name="图片 1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498725" y="4179888"/>
            <a:ext cx="3219450" cy="1633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401" name="图片 1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68313" y="3810000"/>
            <a:ext cx="1925637" cy="216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zh-CN" altLang="en-US" b="0" dirty="0"/>
              <a:t>大数据的基础知识</a:t>
            </a:r>
            <a:endParaRPr lang="zh-CN" altLang="en-US" dirty="0"/>
          </a:p>
        </p:txBody>
      </p:sp>
      <p:sp>
        <p:nvSpPr>
          <p:cNvPr id="36867" name="内容占位符 2"/>
          <p:cNvSpPr>
            <a:spLocks noGrp="1"/>
          </p:cNvSpPr>
          <p:nvPr>
            <p:ph idx="1"/>
          </p:nvPr>
        </p:nvSpPr>
        <p:spPr/>
        <p:txBody>
          <a:bodyPr/>
          <a:lstStyle/>
          <a:p>
            <a:pPr>
              <a:lnSpc>
                <a:spcPct val="150000"/>
              </a:lnSpc>
              <a:defRPr/>
            </a:pPr>
            <a:r>
              <a:rPr lang="zh-CN" altLang="en-US" sz="2400" dirty="0">
                <a:latin typeface="+mn-ea"/>
              </a:rPr>
              <a:t>大数据是时下最火热的</a:t>
            </a:r>
            <a:r>
              <a:rPr lang="en-US" altLang="zh-CN" sz="2400" dirty="0">
                <a:latin typeface="+mn-ea"/>
              </a:rPr>
              <a:t>IT</a:t>
            </a:r>
            <a:r>
              <a:rPr lang="zh-CN" altLang="en-US" sz="2400" dirty="0">
                <a:latin typeface="+mn-ea"/>
              </a:rPr>
              <a:t>行业词汇</a:t>
            </a:r>
          </a:p>
          <a:p>
            <a:pPr>
              <a:lnSpc>
                <a:spcPct val="150000"/>
              </a:lnSpc>
              <a:defRPr/>
            </a:pPr>
            <a:r>
              <a:rPr lang="zh-CN" altLang="en-US" sz="2400" dirty="0">
                <a:latin typeface="+mn-ea"/>
              </a:rPr>
              <a:t>早在</a:t>
            </a:r>
            <a:r>
              <a:rPr lang="en-US" altLang="zh-CN" sz="2400" dirty="0">
                <a:latin typeface="+mn-ea"/>
              </a:rPr>
              <a:t>1980</a:t>
            </a:r>
            <a:r>
              <a:rPr lang="zh-CN" altLang="en-US" sz="2400" dirty="0">
                <a:latin typeface="+mn-ea"/>
              </a:rPr>
              <a:t>年，著名未来学家阿尔文</a:t>
            </a:r>
            <a:r>
              <a:rPr lang="en-US" altLang="zh-CN" sz="2400" dirty="0">
                <a:latin typeface="+mn-ea"/>
              </a:rPr>
              <a:t>·</a:t>
            </a:r>
            <a:r>
              <a:rPr lang="zh-CN" altLang="en-US" sz="2400" dirty="0">
                <a:latin typeface="+mn-ea"/>
              </a:rPr>
              <a:t>托夫勒便在</a:t>
            </a:r>
            <a:r>
              <a:rPr lang="en-US" altLang="zh-CN" sz="2400" dirty="0">
                <a:latin typeface="+mn-ea"/>
              </a:rPr>
              <a:t>《</a:t>
            </a:r>
            <a:r>
              <a:rPr lang="zh-CN" altLang="en-US" sz="2400" dirty="0">
                <a:latin typeface="+mn-ea"/>
              </a:rPr>
              <a:t>第三次浪潮</a:t>
            </a:r>
            <a:r>
              <a:rPr lang="en-US" altLang="zh-CN" sz="2400" dirty="0">
                <a:latin typeface="+mn-ea"/>
              </a:rPr>
              <a:t>》</a:t>
            </a:r>
            <a:r>
              <a:rPr lang="zh-CN" altLang="en-US" sz="2400" dirty="0">
                <a:latin typeface="+mn-ea"/>
              </a:rPr>
              <a:t>一书中，将大数据热情地赞颂为“第三次浪潮的华彩乐章”</a:t>
            </a:r>
          </a:p>
          <a:p>
            <a:pPr>
              <a:lnSpc>
                <a:spcPct val="150000"/>
              </a:lnSpc>
              <a:defRPr/>
            </a:pPr>
            <a:r>
              <a:rPr lang="zh-CN" altLang="en-US" sz="2400" dirty="0">
                <a:latin typeface="+mn-ea"/>
              </a:rPr>
              <a:t>大约从</a:t>
            </a:r>
            <a:r>
              <a:rPr lang="en-US" altLang="zh-CN" sz="2400" dirty="0">
                <a:latin typeface="+mn-ea"/>
              </a:rPr>
              <a:t>2009</a:t>
            </a:r>
            <a:r>
              <a:rPr lang="zh-CN" altLang="en-US" sz="2400" dirty="0">
                <a:latin typeface="+mn-ea"/>
              </a:rPr>
              <a:t>年开始，大数据才成为互联网信息技术行业的流行词汇</a:t>
            </a:r>
          </a:p>
        </p:txBody>
      </p:sp>
      <p:sp>
        <p:nvSpPr>
          <p:cNvPr id="4" name="日期占位符 3"/>
          <p:cNvSpPr>
            <a:spLocks noGrp="1"/>
          </p:cNvSpPr>
          <p:nvPr>
            <p:ph type="dt" sz="quarter" idx="10"/>
          </p:nvPr>
        </p:nvSpPr>
        <p:spPr/>
        <p:txBody>
          <a:bodyPr/>
          <a:lstStyle/>
          <a:p>
            <a:pPr>
              <a:defRPr/>
            </a:pPr>
            <a:fld id="{77AB41CE-6A62-49C1-9FD6-42EE28920D0C}" type="datetime3">
              <a:rPr lang="zh-CN" altLang="en-US" smtClean="0"/>
              <a:pPr>
                <a:defRPr/>
              </a:pPr>
              <a:t>2022年9月13日星期二</a:t>
            </a:fld>
            <a:endParaRPr lang="en-US" altLang="zh-CN"/>
          </a:p>
        </p:txBody>
      </p:sp>
      <p:sp>
        <p:nvSpPr>
          <p:cNvPr id="60421" name="灯片编号占位符 4"/>
          <p:cNvSpPr>
            <a:spLocks noGrp="1"/>
          </p:cNvSpPr>
          <p:nvPr>
            <p:ph type="sldNum" sz="quarter" idx="1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0"/>
              </a:spcBef>
              <a:buClrTx/>
              <a:buSzTx/>
              <a:buFontTx/>
              <a:buNone/>
            </a:pPr>
            <a:fld id="{85D6D222-B1D5-4A88-8B20-C0085EAC7104}" type="slidenum">
              <a:rPr lang="zh-CN" altLang="en-US" sz="2400" smtClean="0">
                <a:solidFill>
                  <a:schemeClr val="accent2"/>
                </a:solidFill>
                <a:latin typeface="Times New Roman" panose="02020603050405020304" pitchFamily="18" charset="0"/>
              </a:rPr>
              <a:pPr>
                <a:spcBef>
                  <a:spcPct val="0"/>
                </a:spcBef>
                <a:buClrTx/>
                <a:buSzTx/>
                <a:buFontTx/>
                <a:buNone/>
              </a:pPr>
              <a:t>44</a:t>
            </a:fld>
            <a:endParaRPr lang="en-US" altLang="zh-CN" sz="2400">
              <a:solidFill>
                <a:schemeClr val="accent2"/>
              </a:solidFill>
              <a:latin typeface="Times New Roman" panose="02020603050405020304" pitchFamily="18" charset="0"/>
            </a:endParaRPr>
          </a:p>
        </p:txBody>
      </p:sp>
      <p:sp>
        <p:nvSpPr>
          <p:cNvPr id="60422" name="页脚占位符 5"/>
          <p:cNvSpPr>
            <a:spLocks noGrp="1"/>
          </p:cNvSpPr>
          <p:nvPr>
            <p:ph type="ftr"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50000"/>
              </a:spcBef>
              <a:buClrTx/>
              <a:buSzTx/>
              <a:buFontTx/>
              <a:buNone/>
            </a:pPr>
            <a:r>
              <a:rPr lang="zh-CN" altLang="en-US" sz="2400">
                <a:solidFill>
                  <a:schemeClr val="tx1"/>
                </a:solidFill>
                <a:latin typeface="Times New Roman" panose="02020603050405020304" pitchFamily="18" charset="0"/>
                <a:ea typeface="宋体" panose="02010600030101010101" pitchFamily="2" charset="-122"/>
              </a:rPr>
              <a:t>大数据管理----前言</a:t>
            </a:r>
            <a:endParaRPr lang="zh-CN" altLang="zh-CN" sz="2400">
              <a:solidFill>
                <a:schemeClr val="tx1"/>
              </a:solidFill>
              <a:latin typeface="Times New Roman" panose="02020603050405020304" pitchFamily="18" charset="0"/>
              <a:ea typeface="宋体" panose="02010600030101010101" pitchFamily="2" charset="-122"/>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zh-CN" altLang="en-US" b="0" dirty="0"/>
              <a:t>大数据无处不在</a:t>
            </a:r>
            <a:endParaRPr lang="zh-CN" altLang="en-US" dirty="0"/>
          </a:p>
        </p:txBody>
      </p:sp>
      <p:sp>
        <p:nvSpPr>
          <p:cNvPr id="61443" name="内容占位符 2"/>
          <p:cNvSpPr>
            <a:spLocks noGrp="1"/>
          </p:cNvSpPr>
          <p:nvPr>
            <p:ph idx="1"/>
          </p:nvPr>
        </p:nvSpPr>
        <p:spPr>
          <a:xfrm>
            <a:off x="539750" y="1196975"/>
            <a:ext cx="3024188" cy="4979988"/>
          </a:xfrm>
        </p:spPr>
        <p:txBody>
          <a:bodyPr/>
          <a:lstStyle/>
          <a:p>
            <a:r>
              <a:rPr lang="zh-CN" altLang="en-US" sz="2400"/>
              <a:t>科学研究</a:t>
            </a:r>
          </a:p>
          <a:p>
            <a:pPr lvl="1"/>
            <a:r>
              <a:rPr lang="zh-CN" altLang="en-US" sz="1800"/>
              <a:t>基因组</a:t>
            </a:r>
          </a:p>
          <a:p>
            <a:pPr lvl="1"/>
            <a:r>
              <a:rPr lang="en-US" altLang="zh-CN" sz="1800"/>
              <a:t>LHC </a:t>
            </a:r>
            <a:r>
              <a:rPr lang="zh-CN" altLang="en-US" sz="1800"/>
              <a:t>加速器</a:t>
            </a:r>
          </a:p>
          <a:p>
            <a:pPr lvl="1"/>
            <a:r>
              <a:rPr lang="zh-CN" altLang="en-US" sz="1800"/>
              <a:t>地球与空间探测</a:t>
            </a:r>
          </a:p>
          <a:p>
            <a:r>
              <a:rPr lang="zh-CN" altLang="en-US" sz="2400"/>
              <a:t>企业应用</a:t>
            </a:r>
          </a:p>
          <a:p>
            <a:pPr lvl="1"/>
            <a:r>
              <a:rPr lang="en-US" altLang="zh-CN" sz="1800"/>
              <a:t>Email</a:t>
            </a:r>
            <a:r>
              <a:rPr lang="zh-CN" altLang="en-US" sz="1800"/>
              <a:t>、文档、文件</a:t>
            </a:r>
          </a:p>
          <a:p>
            <a:pPr lvl="1"/>
            <a:r>
              <a:rPr lang="zh-CN" altLang="en-US" sz="1800"/>
              <a:t>应用日志</a:t>
            </a:r>
          </a:p>
          <a:p>
            <a:pPr lvl="1"/>
            <a:r>
              <a:rPr lang="zh-CN" altLang="en-US" sz="1800"/>
              <a:t>交易记录</a:t>
            </a:r>
          </a:p>
          <a:p>
            <a:r>
              <a:rPr lang="en-US" altLang="zh-CN" sz="2400"/>
              <a:t>Web 1.0</a:t>
            </a:r>
            <a:r>
              <a:rPr lang="zh-CN" altLang="en-US" sz="2400"/>
              <a:t>数据</a:t>
            </a:r>
          </a:p>
          <a:p>
            <a:pPr lvl="1"/>
            <a:r>
              <a:rPr lang="zh-CN" altLang="en-US" sz="1800"/>
              <a:t>文本</a:t>
            </a:r>
          </a:p>
          <a:p>
            <a:pPr lvl="1"/>
            <a:r>
              <a:rPr lang="zh-CN" altLang="en-US" sz="1800"/>
              <a:t>图像</a:t>
            </a:r>
          </a:p>
          <a:p>
            <a:pPr lvl="1"/>
            <a:r>
              <a:rPr lang="zh-CN" altLang="en-US" sz="1800"/>
              <a:t>视频</a:t>
            </a:r>
          </a:p>
          <a:p>
            <a:r>
              <a:rPr lang="en-US" altLang="zh-CN" sz="2400"/>
              <a:t>Web 2.0</a:t>
            </a:r>
            <a:r>
              <a:rPr lang="zh-CN" altLang="en-US" sz="2400"/>
              <a:t>数据</a:t>
            </a:r>
          </a:p>
          <a:p>
            <a:pPr lvl="1"/>
            <a:r>
              <a:rPr lang="zh-CN" altLang="en-US" sz="1800"/>
              <a:t>查询日志</a:t>
            </a:r>
            <a:r>
              <a:rPr lang="en-US" altLang="zh-CN" sz="1800"/>
              <a:t>/</a:t>
            </a:r>
            <a:r>
              <a:rPr lang="zh-CN" altLang="en-US" sz="1800"/>
              <a:t>点击流</a:t>
            </a:r>
          </a:p>
          <a:p>
            <a:pPr lvl="1"/>
            <a:r>
              <a:rPr lang="en-US" altLang="zh-CN" sz="1800"/>
              <a:t>Twitter/ Blog / SNS</a:t>
            </a:r>
          </a:p>
          <a:p>
            <a:pPr lvl="1"/>
            <a:r>
              <a:rPr lang="en-US" altLang="zh-CN" sz="1800"/>
              <a:t>Wiki</a:t>
            </a:r>
            <a:endParaRPr lang="zh-CN" altLang="en-US" sz="1800"/>
          </a:p>
        </p:txBody>
      </p:sp>
      <p:sp>
        <p:nvSpPr>
          <p:cNvPr id="61444" name="灯片编号占位符 4"/>
          <p:cNvSpPr>
            <a:spLocks noGrp="1"/>
          </p:cNvSpPr>
          <p:nvPr>
            <p:ph type="sldNum" sz="quarter" idx="1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0"/>
              </a:spcBef>
              <a:buClrTx/>
              <a:buSzTx/>
              <a:buFontTx/>
              <a:buNone/>
            </a:pPr>
            <a:fld id="{02B0562D-1097-43F4-8CB0-ACBE900B5B15}" type="slidenum">
              <a:rPr lang="zh-CN" altLang="en-US" sz="2400" smtClean="0">
                <a:solidFill>
                  <a:schemeClr val="accent2"/>
                </a:solidFill>
                <a:latin typeface="Times New Roman" panose="02020603050405020304" pitchFamily="18" charset="0"/>
              </a:rPr>
              <a:pPr>
                <a:spcBef>
                  <a:spcPct val="0"/>
                </a:spcBef>
                <a:buClrTx/>
                <a:buSzTx/>
                <a:buFontTx/>
                <a:buNone/>
              </a:pPr>
              <a:t>45</a:t>
            </a:fld>
            <a:endParaRPr lang="en-US" altLang="zh-CN" sz="2400">
              <a:solidFill>
                <a:schemeClr val="accent2"/>
              </a:solidFill>
              <a:latin typeface="Times New Roman" panose="02020603050405020304" pitchFamily="18" charset="0"/>
            </a:endParaRPr>
          </a:p>
        </p:txBody>
      </p:sp>
      <p:sp>
        <p:nvSpPr>
          <p:cNvPr id="61445" name="页脚占位符 5"/>
          <p:cNvSpPr>
            <a:spLocks noGrp="1"/>
          </p:cNvSpPr>
          <p:nvPr>
            <p:ph type="ftr"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50000"/>
              </a:spcBef>
              <a:buClrTx/>
              <a:buSzTx/>
              <a:buFontTx/>
              <a:buNone/>
            </a:pPr>
            <a:r>
              <a:rPr lang="zh-CN" altLang="en-US" sz="2400">
                <a:solidFill>
                  <a:schemeClr val="tx1"/>
                </a:solidFill>
                <a:latin typeface="Times New Roman" panose="02020603050405020304" pitchFamily="18" charset="0"/>
                <a:ea typeface="宋体" panose="02010600030101010101" pitchFamily="2" charset="-122"/>
              </a:rPr>
              <a:t>大数据管理----前言</a:t>
            </a:r>
            <a:endParaRPr lang="zh-CN" altLang="zh-CN" sz="2400">
              <a:solidFill>
                <a:schemeClr val="tx1"/>
              </a:solidFill>
              <a:latin typeface="Times New Roman" panose="02020603050405020304" pitchFamily="18" charset="0"/>
              <a:ea typeface="宋体" panose="02010600030101010101" pitchFamily="2" charset="-122"/>
            </a:endParaRPr>
          </a:p>
        </p:txBody>
      </p:sp>
      <p:pic>
        <p:nvPicPr>
          <p:cNvPr id="61446"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63938" y="1341438"/>
            <a:ext cx="5314950" cy="5086350"/>
          </a:xfrm>
          <a:prstGeom prst="rect">
            <a:avLst/>
          </a:prstGeom>
          <a:noFill/>
          <a:ln>
            <a:noFill/>
          </a:ln>
          <a:extLst>
            <a:ext uri="{909E8E84-426E-40DD-AFC4-6F175D3DCCD1}">
              <a14:hiddenFill xmlns:a14="http://schemas.microsoft.com/office/drawing/2010/main">
                <a:solidFill>
                  <a:srgbClr val="333300"/>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zh-CN" altLang="en-US" b="0" dirty="0"/>
              <a:t>大数据</a:t>
            </a:r>
            <a:endParaRPr lang="zh-CN" altLang="en-US" dirty="0"/>
          </a:p>
        </p:txBody>
      </p:sp>
      <p:sp>
        <p:nvSpPr>
          <p:cNvPr id="62467" name="内容占位符 2"/>
          <p:cNvSpPr>
            <a:spLocks noGrp="1"/>
          </p:cNvSpPr>
          <p:nvPr>
            <p:ph idx="1"/>
          </p:nvPr>
        </p:nvSpPr>
        <p:spPr>
          <a:xfrm>
            <a:off x="539750" y="1341438"/>
            <a:ext cx="7918450" cy="4876800"/>
          </a:xfrm>
        </p:spPr>
        <p:txBody>
          <a:bodyPr/>
          <a:lstStyle/>
          <a:p>
            <a:r>
              <a:rPr lang="zh-CN" altLang="en-US" sz="2400"/>
              <a:t>大数据</a:t>
            </a:r>
            <a:r>
              <a:rPr lang="en-US" altLang="zh-CN" sz="2400"/>
              <a:t>(big data,mega data)</a:t>
            </a:r>
            <a:r>
              <a:rPr lang="zh-CN" altLang="en-US" sz="2400"/>
              <a:t>，或称巨量资料，指的是需要新处理模式才能具有更强的决策力、洞察发现力和流程优化能力的海量、高增长率和多样化的信息资产</a:t>
            </a:r>
            <a:endParaRPr lang="en-US" altLang="zh-CN" sz="2400"/>
          </a:p>
          <a:p>
            <a:pPr lvl="1"/>
            <a:r>
              <a:rPr lang="zh-CN" altLang="en-US" sz="2000"/>
              <a:t>高德纳咨询公司（</a:t>
            </a:r>
            <a:r>
              <a:rPr lang="en-US" altLang="zh-CN" sz="2000"/>
              <a:t>Gartner Group</a:t>
            </a:r>
            <a:r>
              <a:rPr lang="zh-CN" altLang="en-US" sz="2000"/>
              <a:t>）</a:t>
            </a:r>
            <a:endParaRPr lang="en-US" altLang="zh-CN" sz="2000"/>
          </a:p>
          <a:p>
            <a:pPr lvl="1"/>
            <a:endParaRPr lang="en-US" altLang="zh-CN" sz="2000"/>
          </a:p>
          <a:p>
            <a:r>
              <a:rPr lang="zh-CN" altLang="en-US" sz="2400"/>
              <a:t>大数据指不用随机分析法（抽样调查）这样的捷径，而采用所有数据进行分析处理</a:t>
            </a:r>
            <a:endParaRPr lang="en-US" altLang="zh-CN" sz="2400"/>
          </a:p>
          <a:p>
            <a:pPr lvl="1"/>
            <a:r>
              <a:rPr lang="zh-CN" altLang="en-US" sz="2000"/>
              <a:t>维克托</a:t>
            </a:r>
            <a:r>
              <a:rPr lang="en-US" altLang="zh-CN" sz="2000"/>
              <a:t>·</a:t>
            </a:r>
            <a:r>
              <a:rPr lang="zh-CN" altLang="en-US" sz="2000"/>
              <a:t>迈尔</a:t>
            </a:r>
            <a:r>
              <a:rPr lang="en-US" altLang="zh-CN" sz="2000"/>
              <a:t>-</a:t>
            </a:r>
            <a:r>
              <a:rPr lang="zh-CN" altLang="en-US" sz="2000"/>
              <a:t>舍恩伯格及肯尼斯</a:t>
            </a:r>
            <a:r>
              <a:rPr lang="en-US" altLang="zh-CN" sz="2000"/>
              <a:t>·</a:t>
            </a:r>
            <a:r>
              <a:rPr lang="zh-CN" altLang="en-US" sz="2000"/>
              <a:t>库克耶编写的</a:t>
            </a:r>
            <a:r>
              <a:rPr lang="en-US" altLang="zh-CN" sz="2000"/>
              <a:t>《</a:t>
            </a:r>
            <a:r>
              <a:rPr lang="zh-CN" altLang="en-US" sz="2000"/>
              <a:t>大数据时代</a:t>
            </a:r>
            <a:r>
              <a:rPr lang="en-US" altLang="zh-CN" sz="2000"/>
              <a:t>》</a:t>
            </a:r>
          </a:p>
          <a:p>
            <a:pPr lvl="1"/>
            <a:endParaRPr lang="en-US" altLang="zh-CN" sz="2000"/>
          </a:p>
          <a:p>
            <a:r>
              <a:rPr lang="zh-CN" altLang="en-US" sz="2400"/>
              <a:t>大数据（</a:t>
            </a:r>
            <a:r>
              <a:rPr lang="en-US" altLang="zh-CN" sz="2400"/>
              <a:t>Big data</a:t>
            </a:r>
            <a:r>
              <a:rPr lang="zh-CN" altLang="en-US" sz="2400"/>
              <a:t>）通常用来形容一个公司创造的大量非结构化数据和半结构化数据，这些数据在下载到关系型数据库用于分析时会花费过多时间和金钱</a:t>
            </a:r>
            <a:endParaRPr lang="en-US" altLang="zh-CN" sz="2400"/>
          </a:p>
          <a:p>
            <a:pPr lvl="1"/>
            <a:r>
              <a:rPr lang="en-US" altLang="zh-CN" sz="1800"/>
              <a:t>《</a:t>
            </a:r>
            <a:r>
              <a:rPr lang="zh-CN" altLang="en-US" sz="1800"/>
              <a:t>著云台</a:t>
            </a:r>
            <a:r>
              <a:rPr lang="en-US" altLang="zh-CN" sz="1800"/>
              <a:t>》</a:t>
            </a:r>
            <a:r>
              <a:rPr lang="zh-CN" altLang="en-US" sz="1800"/>
              <a:t>的分析师团队</a:t>
            </a:r>
            <a:endParaRPr lang="zh-CN" altLang="en-US" sz="2000"/>
          </a:p>
        </p:txBody>
      </p:sp>
      <p:sp>
        <p:nvSpPr>
          <p:cNvPr id="4" name="日期占位符 3"/>
          <p:cNvSpPr>
            <a:spLocks noGrp="1"/>
          </p:cNvSpPr>
          <p:nvPr>
            <p:ph type="dt" sz="quarter" idx="10"/>
          </p:nvPr>
        </p:nvSpPr>
        <p:spPr/>
        <p:txBody>
          <a:bodyPr/>
          <a:lstStyle/>
          <a:p>
            <a:pPr>
              <a:defRPr/>
            </a:pPr>
            <a:fld id="{F052ACDA-D991-411A-B18A-57FB8E6A2DCE}" type="datetime3">
              <a:rPr lang="zh-CN" altLang="en-US" smtClean="0"/>
              <a:pPr>
                <a:defRPr/>
              </a:pPr>
              <a:t>2022年9月13日星期二</a:t>
            </a:fld>
            <a:endParaRPr lang="en-US" altLang="zh-CN"/>
          </a:p>
        </p:txBody>
      </p:sp>
      <p:sp>
        <p:nvSpPr>
          <p:cNvPr id="62469" name="灯片编号占位符 4"/>
          <p:cNvSpPr>
            <a:spLocks noGrp="1"/>
          </p:cNvSpPr>
          <p:nvPr>
            <p:ph type="sldNum" sz="quarter" idx="1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0"/>
              </a:spcBef>
              <a:buClrTx/>
              <a:buSzTx/>
              <a:buFontTx/>
              <a:buNone/>
            </a:pPr>
            <a:fld id="{41735AA4-46C4-43A3-B3F4-D6B3A8A8FC88}" type="slidenum">
              <a:rPr lang="zh-CN" altLang="en-US" sz="2400" smtClean="0">
                <a:solidFill>
                  <a:schemeClr val="accent2"/>
                </a:solidFill>
                <a:latin typeface="Times New Roman" panose="02020603050405020304" pitchFamily="18" charset="0"/>
              </a:rPr>
              <a:pPr>
                <a:spcBef>
                  <a:spcPct val="0"/>
                </a:spcBef>
                <a:buClrTx/>
                <a:buSzTx/>
                <a:buFontTx/>
                <a:buNone/>
              </a:pPr>
              <a:t>46</a:t>
            </a:fld>
            <a:endParaRPr lang="en-US" altLang="zh-CN" sz="2400">
              <a:solidFill>
                <a:schemeClr val="accent2"/>
              </a:solidFill>
              <a:latin typeface="Times New Roman" panose="02020603050405020304" pitchFamily="18" charset="0"/>
            </a:endParaRPr>
          </a:p>
        </p:txBody>
      </p:sp>
      <p:sp>
        <p:nvSpPr>
          <p:cNvPr id="62470" name="页脚占位符 5"/>
          <p:cNvSpPr>
            <a:spLocks noGrp="1"/>
          </p:cNvSpPr>
          <p:nvPr>
            <p:ph type="ftr"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50000"/>
              </a:spcBef>
              <a:buClrTx/>
              <a:buSzTx/>
              <a:buFontTx/>
              <a:buNone/>
            </a:pPr>
            <a:r>
              <a:rPr lang="zh-CN" altLang="en-US" sz="2400">
                <a:solidFill>
                  <a:schemeClr val="tx1"/>
                </a:solidFill>
                <a:latin typeface="Times New Roman" panose="02020603050405020304" pitchFamily="18" charset="0"/>
                <a:ea typeface="宋体" panose="02010600030101010101" pitchFamily="2" charset="-122"/>
              </a:rPr>
              <a:t>大数据管理----前言</a:t>
            </a:r>
            <a:endParaRPr lang="zh-CN" altLang="zh-CN" sz="2400">
              <a:solidFill>
                <a:schemeClr val="tx1"/>
              </a:solidFill>
              <a:latin typeface="Times New Roman" panose="02020603050405020304" pitchFamily="18" charset="0"/>
              <a:ea typeface="宋体" panose="02010600030101010101" pitchFamily="2" charset="-122"/>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zh-CN" altLang="en-US" dirty="0"/>
              <a:t>大数据的四个特征</a:t>
            </a:r>
          </a:p>
        </p:txBody>
      </p:sp>
      <p:sp>
        <p:nvSpPr>
          <p:cNvPr id="63491" name="内容占位符 2"/>
          <p:cNvSpPr>
            <a:spLocks noGrp="1"/>
          </p:cNvSpPr>
          <p:nvPr>
            <p:ph idx="1"/>
          </p:nvPr>
        </p:nvSpPr>
        <p:spPr/>
        <p:txBody>
          <a:bodyPr/>
          <a:lstStyle/>
          <a:p>
            <a:endParaRPr lang="zh-CN" altLang="en-US"/>
          </a:p>
        </p:txBody>
      </p:sp>
      <p:sp>
        <p:nvSpPr>
          <p:cNvPr id="4" name="日期占位符 3"/>
          <p:cNvSpPr>
            <a:spLocks noGrp="1"/>
          </p:cNvSpPr>
          <p:nvPr>
            <p:ph type="dt" sz="quarter" idx="10"/>
          </p:nvPr>
        </p:nvSpPr>
        <p:spPr/>
        <p:txBody>
          <a:bodyPr/>
          <a:lstStyle/>
          <a:p>
            <a:pPr>
              <a:defRPr/>
            </a:pPr>
            <a:fld id="{77AB41CE-6A62-49C1-9FD6-42EE28920D0C}" type="datetime3">
              <a:rPr lang="zh-CN" altLang="en-US" smtClean="0"/>
              <a:pPr>
                <a:defRPr/>
              </a:pPr>
              <a:t>2022年9月13日星期二</a:t>
            </a:fld>
            <a:endParaRPr lang="en-US" altLang="zh-CN"/>
          </a:p>
        </p:txBody>
      </p:sp>
      <p:sp>
        <p:nvSpPr>
          <p:cNvPr id="63493" name="灯片编号占位符 4"/>
          <p:cNvSpPr>
            <a:spLocks noGrp="1"/>
          </p:cNvSpPr>
          <p:nvPr>
            <p:ph type="sldNum" sz="quarter" idx="1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0"/>
              </a:spcBef>
              <a:buClrTx/>
              <a:buSzTx/>
              <a:buFontTx/>
              <a:buNone/>
            </a:pPr>
            <a:fld id="{9F0AA8DD-77C7-41F5-9D68-19745470BC9F}" type="slidenum">
              <a:rPr lang="zh-CN" altLang="en-US" sz="2400" smtClean="0">
                <a:solidFill>
                  <a:schemeClr val="accent2"/>
                </a:solidFill>
                <a:latin typeface="Times New Roman" panose="02020603050405020304" pitchFamily="18" charset="0"/>
              </a:rPr>
              <a:pPr>
                <a:spcBef>
                  <a:spcPct val="0"/>
                </a:spcBef>
                <a:buClrTx/>
                <a:buSzTx/>
                <a:buFontTx/>
                <a:buNone/>
              </a:pPr>
              <a:t>47</a:t>
            </a:fld>
            <a:endParaRPr lang="en-US" altLang="zh-CN" sz="2400">
              <a:solidFill>
                <a:schemeClr val="accent2"/>
              </a:solidFill>
              <a:latin typeface="Times New Roman" panose="02020603050405020304" pitchFamily="18" charset="0"/>
            </a:endParaRPr>
          </a:p>
        </p:txBody>
      </p:sp>
      <p:sp>
        <p:nvSpPr>
          <p:cNvPr id="63494" name="页脚占位符 5"/>
          <p:cNvSpPr>
            <a:spLocks noGrp="1"/>
          </p:cNvSpPr>
          <p:nvPr>
            <p:ph type="ftr"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50000"/>
              </a:spcBef>
              <a:buClrTx/>
              <a:buSzTx/>
              <a:buFontTx/>
              <a:buNone/>
            </a:pPr>
            <a:r>
              <a:rPr lang="zh-CN" altLang="en-US" sz="2400">
                <a:solidFill>
                  <a:schemeClr val="tx1"/>
                </a:solidFill>
                <a:latin typeface="Times New Roman" panose="02020603050405020304" pitchFamily="18" charset="0"/>
                <a:ea typeface="宋体" panose="02010600030101010101" pitchFamily="2" charset="-122"/>
              </a:rPr>
              <a:t>大数据管理----前言</a:t>
            </a:r>
            <a:endParaRPr lang="zh-CN" altLang="zh-CN" sz="2400">
              <a:solidFill>
                <a:schemeClr val="tx1"/>
              </a:solidFill>
              <a:latin typeface="Times New Roman" panose="02020603050405020304" pitchFamily="18" charset="0"/>
              <a:ea typeface="宋体" panose="02010600030101010101" pitchFamily="2" charset="-122"/>
            </a:endParaRPr>
          </a:p>
        </p:txBody>
      </p:sp>
      <p:pic>
        <p:nvPicPr>
          <p:cNvPr id="6349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5900" y="1408113"/>
            <a:ext cx="8820150" cy="4973637"/>
          </a:xfrm>
          <a:prstGeom prst="rect">
            <a:avLst/>
          </a:prstGeom>
          <a:noFill/>
          <a:ln>
            <a:noFill/>
          </a:ln>
          <a:extLst>
            <a:ext uri="{909E8E84-426E-40DD-AFC4-6F175D3DCCD1}">
              <a14:hiddenFill xmlns:a14="http://schemas.microsoft.com/office/drawing/2010/main">
                <a:solidFill>
                  <a:srgbClr val="333300"/>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en-US" altLang="zh-CN" dirty="0"/>
              <a:t>Volume—</a:t>
            </a:r>
            <a:r>
              <a:rPr lang="zh-CN" altLang="en-US" dirty="0"/>
              <a:t>数量大</a:t>
            </a:r>
          </a:p>
        </p:txBody>
      </p:sp>
      <p:sp>
        <p:nvSpPr>
          <p:cNvPr id="64515" name="内容占位符 2"/>
          <p:cNvSpPr>
            <a:spLocks noGrp="1"/>
          </p:cNvSpPr>
          <p:nvPr>
            <p:ph idx="1"/>
          </p:nvPr>
        </p:nvSpPr>
        <p:spPr>
          <a:xfrm>
            <a:off x="539750" y="1371600"/>
            <a:ext cx="7918450" cy="4876800"/>
          </a:xfrm>
        </p:spPr>
        <p:txBody>
          <a:bodyPr/>
          <a:lstStyle/>
          <a:p>
            <a:pPr>
              <a:buClr>
                <a:schemeClr val="accent1"/>
              </a:buClr>
              <a:buFont typeface="Wingdings" panose="05000000000000000000" pitchFamily="2" charset="2"/>
              <a:buChar char="u"/>
            </a:pPr>
            <a:r>
              <a:rPr lang="zh-CN" altLang="en-US" sz="2400"/>
              <a:t>根据</a:t>
            </a:r>
            <a:r>
              <a:rPr lang="en-US" altLang="zh-CN" sz="2400"/>
              <a:t>IDC</a:t>
            </a:r>
            <a:r>
              <a:rPr lang="zh-CN" altLang="en-US" sz="2400"/>
              <a:t>作出的估测，数据一直都在以每年</a:t>
            </a:r>
            <a:r>
              <a:rPr lang="en-US" altLang="zh-CN" sz="2400"/>
              <a:t>50%</a:t>
            </a:r>
            <a:r>
              <a:rPr lang="zh-CN" altLang="en-US" sz="2400"/>
              <a:t>的速度增长，也就是说每两年就增长一倍（大数据摩尔定律）</a:t>
            </a:r>
            <a:endParaRPr lang="en-US" altLang="zh-CN" sz="2400"/>
          </a:p>
          <a:p>
            <a:pPr>
              <a:buClr>
                <a:schemeClr val="accent1"/>
              </a:buClr>
              <a:buFont typeface="Wingdings" panose="05000000000000000000" pitchFamily="2" charset="2"/>
              <a:buChar char="u"/>
            </a:pPr>
            <a:r>
              <a:rPr lang="zh-CN" altLang="en-US" sz="2400"/>
              <a:t>这意味着人类在最近两年产生的数据量相当于之前产生的全部数据量，预计到</a:t>
            </a:r>
            <a:r>
              <a:rPr lang="en-US" altLang="zh-CN" sz="2400"/>
              <a:t>2020</a:t>
            </a:r>
            <a:r>
              <a:rPr lang="zh-CN" altLang="en-US" sz="2400"/>
              <a:t>年，全球将总共拥有</a:t>
            </a:r>
            <a:r>
              <a:rPr lang="en-US" altLang="zh-CN" sz="2400"/>
              <a:t>35~40ZB</a:t>
            </a:r>
            <a:r>
              <a:rPr lang="zh-CN" altLang="en-US" sz="2400"/>
              <a:t>的数据量，相较于</a:t>
            </a:r>
            <a:r>
              <a:rPr lang="en-US" altLang="zh-CN" sz="2400"/>
              <a:t>2010</a:t>
            </a:r>
            <a:r>
              <a:rPr lang="zh-CN" altLang="en-US" sz="2400"/>
              <a:t>年，数据量将增长近</a:t>
            </a:r>
            <a:r>
              <a:rPr lang="en-US" altLang="zh-CN" sz="2400"/>
              <a:t>30</a:t>
            </a:r>
            <a:r>
              <a:rPr lang="zh-CN" altLang="en-US" sz="2400"/>
              <a:t>倍</a:t>
            </a:r>
          </a:p>
        </p:txBody>
      </p:sp>
      <p:sp>
        <p:nvSpPr>
          <p:cNvPr id="4" name="日期占位符 3"/>
          <p:cNvSpPr>
            <a:spLocks noGrp="1"/>
          </p:cNvSpPr>
          <p:nvPr>
            <p:ph type="dt" sz="quarter" idx="10"/>
          </p:nvPr>
        </p:nvSpPr>
        <p:spPr/>
        <p:txBody>
          <a:bodyPr/>
          <a:lstStyle/>
          <a:p>
            <a:pPr>
              <a:defRPr/>
            </a:pPr>
            <a:fld id="{77AB41CE-6A62-49C1-9FD6-42EE28920D0C}" type="datetime3">
              <a:rPr lang="zh-CN" altLang="en-US" smtClean="0"/>
              <a:pPr>
                <a:defRPr/>
              </a:pPr>
              <a:t>2022年9月13日星期二</a:t>
            </a:fld>
            <a:endParaRPr lang="en-US" altLang="zh-CN"/>
          </a:p>
        </p:txBody>
      </p:sp>
      <p:sp>
        <p:nvSpPr>
          <p:cNvPr id="64517" name="灯片编号占位符 4"/>
          <p:cNvSpPr>
            <a:spLocks noGrp="1"/>
          </p:cNvSpPr>
          <p:nvPr>
            <p:ph type="sldNum" sz="quarter" idx="1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0"/>
              </a:spcBef>
              <a:buClrTx/>
              <a:buSzTx/>
              <a:buFontTx/>
              <a:buNone/>
            </a:pPr>
            <a:fld id="{353A2638-4E95-4149-AE35-46FA877FCB37}" type="slidenum">
              <a:rPr lang="zh-CN" altLang="en-US" sz="2400" smtClean="0">
                <a:solidFill>
                  <a:schemeClr val="accent2"/>
                </a:solidFill>
                <a:latin typeface="Times New Roman" panose="02020603050405020304" pitchFamily="18" charset="0"/>
              </a:rPr>
              <a:pPr>
                <a:spcBef>
                  <a:spcPct val="0"/>
                </a:spcBef>
                <a:buClrTx/>
                <a:buSzTx/>
                <a:buFontTx/>
                <a:buNone/>
              </a:pPr>
              <a:t>48</a:t>
            </a:fld>
            <a:endParaRPr lang="en-US" altLang="zh-CN" sz="2400">
              <a:solidFill>
                <a:schemeClr val="accent2"/>
              </a:solidFill>
              <a:latin typeface="Times New Roman" panose="02020603050405020304" pitchFamily="18" charset="0"/>
            </a:endParaRPr>
          </a:p>
        </p:txBody>
      </p:sp>
      <p:sp>
        <p:nvSpPr>
          <p:cNvPr id="64518" name="页脚占位符 5"/>
          <p:cNvSpPr>
            <a:spLocks noGrp="1"/>
          </p:cNvSpPr>
          <p:nvPr>
            <p:ph type="ftr"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50000"/>
              </a:spcBef>
              <a:buClrTx/>
              <a:buSzTx/>
              <a:buFontTx/>
              <a:buNone/>
            </a:pPr>
            <a:r>
              <a:rPr lang="zh-CN" altLang="en-US" sz="2400">
                <a:solidFill>
                  <a:schemeClr val="tx1"/>
                </a:solidFill>
                <a:latin typeface="Times New Roman" panose="02020603050405020304" pitchFamily="18" charset="0"/>
                <a:ea typeface="宋体" panose="02010600030101010101" pitchFamily="2" charset="-122"/>
              </a:rPr>
              <a:t>大数据管理----前言</a:t>
            </a:r>
            <a:endParaRPr lang="zh-CN" altLang="zh-CN" sz="2400">
              <a:solidFill>
                <a:schemeClr val="tx1"/>
              </a:solidFill>
              <a:latin typeface="Times New Roman" panose="02020603050405020304" pitchFamily="18" charset="0"/>
              <a:ea typeface="宋体" panose="02010600030101010101" pitchFamily="2" charset="-122"/>
            </a:endParaRPr>
          </a:p>
        </p:txBody>
      </p:sp>
      <p:pic>
        <p:nvPicPr>
          <p:cNvPr id="6451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8175" y="3429000"/>
            <a:ext cx="5354638" cy="2986088"/>
          </a:xfrm>
          <a:prstGeom prst="rect">
            <a:avLst/>
          </a:prstGeom>
          <a:noFill/>
          <a:ln>
            <a:noFill/>
          </a:ln>
          <a:extLst>
            <a:ext uri="{909E8E84-426E-40DD-AFC4-6F175D3DCCD1}">
              <a14:hiddenFill xmlns:a14="http://schemas.microsoft.com/office/drawing/2010/main">
                <a:solidFill>
                  <a:srgbClr val="333300"/>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en-US" altLang="zh-CN" dirty="0"/>
              <a:t>Velocity—</a:t>
            </a:r>
            <a:r>
              <a:rPr lang="zh-CN" altLang="en-US" dirty="0"/>
              <a:t>速度快</a:t>
            </a:r>
          </a:p>
        </p:txBody>
      </p:sp>
      <p:sp>
        <p:nvSpPr>
          <p:cNvPr id="65539" name="内容占位符 2"/>
          <p:cNvSpPr>
            <a:spLocks noGrp="1"/>
          </p:cNvSpPr>
          <p:nvPr>
            <p:ph idx="1"/>
          </p:nvPr>
        </p:nvSpPr>
        <p:spPr/>
        <p:txBody>
          <a:bodyPr/>
          <a:lstStyle/>
          <a:p>
            <a:r>
              <a:rPr lang="zh-CN" altLang="en-US" sz="2800"/>
              <a:t>从数据的生成到消耗，时间窗口非常小，可用于生成决策的时间非常少</a:t>
            </a:r>
          </a:p>
          <a:p>
            <a:r>
              <a:rPr lang="en-US" altLang="zh-CN" sz="2800"/>
              <a:t>1</a:t>
            </a:r>
            <a:r>
              <a:rPr lang="zh-CN" altLang="en-US" sz="2800"/>
              <a:t>秒定律：这一点也是和传统的数据挖掘技术有着本质的不同</a:t>
            </a:r>
          </a:p>
        </p:txBody>
      </p:sp>
      <p:sp>
        <p:nvSpPr>
          <p:cNvPr id="4" name="日期占位符 3"/>
          <p:cNvSpPr>
            <a:spLocks noGrp="1"/>
          </p:cNvSpPr>
          <p:nvPr>
            <p:ph type="dt" sz="quarter" idx="10"/>
          </p:nvPr>
        </p:nvSpPr>
        <p:spPr/>
        <p:txBody>
          <a:bodyPr/>
          <a:lstStyle/>
          <a:p>
            <a:pPr>
              <a:defRPr/>
            </a:pPr>
            <a:fld id="{77AB41CE-6A62-49C1-9FD6-42EE28920D0C}" type="datetime3">
              <a:rPr lang="zh-CN" altLang="en-US" smtClean="0"/>
              <a:pPr>
                <a:defRPr/>
              </a:pPr>
              <a:t>2022年9月13日星期二</a:t>
            </a:fld>
            <a:endParaRPr lang="en-US" altLang="zh-CN"/>
          </a:p>
        </p:txBody>
      </p:sp>
      <p:sp>
        <p:nvSpPr>
          <p:cNvPr id="65541" name="灯片编号占位符 4"/>
          <p:cNvSpPr>
            <a:spLocks noGrp="1"/>
          </p:cNvSpPr>
          <p:nvPr>
            <p:ph type="sldNum" sz="quarter" idx="1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0"/>
              </a:spcBef>
              <a:buClrTx/>
              <a:buSzTx/>
              <a:buFontTx/>
              <a:buNone/>
            </a:pPr>
            <a:fld id="{BFA096BA-0475-4488-A1E6-44A6C2C9FF2A}" type="slidenum">
              <a:rPr lang="zh-CN" altLang="en-US" sz="2400" smtClean="0">
                <a:solidFill>
                  <a:schemeClr val="accent2"/>
                </a:solidFill>
                <a:latin typeface="Times New Roman" panose="02020603050405020304" pitchFamily="18" charset="0"/>
              </a:rPr>
              <a:pPr>
                <a:spcBef>
                  <a:spcPct val="0"/>
                </a:spcBef>
                <a:buClrTx/>
                <a:buSzTx/>
                <a:buFontTx/>
                <a:buNone/>
              </a:pPr>
              <a:t>49</a:t>
            </a:fld>
            <a:endParaRPr lang="en-US" altLang="zh-CN" sz="2400">
              <a:solidFill>
                <a:schemeClr val="accent2"/>
              </a:solidFill>
              <a:latin typeface="Times New Roman" panose="02020603050405020304" pitchFamily="18" charset="0"/>
            </a:endParaRPr>
          </a:p>
        </p:txBody>
      </p:sp>
      <p:sp>
        <p:nvSpPr>
          <p:cNvPr id="65542" name="页脚占位符 5"/>
          <p:cNvSpPr>
            <a:spLocks noGrp="1"/>
          </p:cNvSpPr>
          <p:nvPr>
            <p:ph type="ftr"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50000"/>
              </a:spcBef>
              <a:buClrTx/>
              <a:buSzTx/>
              <a:buFontTx/>
              <a:buNone/>
            </a:pPr>
            <a:r>
              <a:rPr lang="zh-CN" altLang="en-US" sz="2400">
                <a:solidFill>
                  <a:schemeClr val="tx1"/>
                </a:solidFill>
                <a:latin typeface="Times New Roman" panose="02020603050405020304" pitchFamily="18" charset="0"/>
                <a:ea typeface="宋体" panose="02010600030101010101" pitchFamily="2" charset="-122"/>
              </a:rPr>
              <a:t>大数据管理----前言</a:t>
            </a:r>
            <a:endParaRPr lang="zh-CN" altLang="zh-CN" sz="2400">
              <a:solidFill>
                <a:schemeClr val="tx1"/>
              </a:solidFill>
              <a:latin typeface="Times New Roman" panose="02020603050405020304" pitchFamily="18" charset="0"/>
              <a:ea typeface="宋体" panose="02010600030101010101" pitchFamily="2" charset="-122"/>
            </a:endParaRPr>
          </a:p>
        </p:txBody>
      </p:sp>
      <p:pic>
        <p:nvPicPr>
          <p:cNvPr id="6554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6613" y="3500438"/>
            <a:ext cx="7458075" cy="2762250"/>
          </a:xfrm>
          <a:prstGeom prst="rect">
            <a:avLst/>
          </a:prstGeom>
          <a:noFill/>
          <a:ln>
            <a:noFill/>
          </a:ln>
          <a:extLst>
            <a:ext uri="{909E8E84-426E-40DD-AFC4-6F175D3DCCD1}">
              <a14:hiddenFill xmlns:a14="http://schemas.microsoft.com/office/drawing/2010/main">
                <a:solidFill>
                  <a:srgbClr val="333300"/>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3D903-769A-4DBA-B2B7-379BF98D3513}"/>
              </a:ext>
            </a:extLst>
          </p:cNvPr>
          <p:cNvSpPr>
            <a:spLocks noGrp="1"/>
          </p:cNvSpPr>
          <p:nvPr>
            <p:ph type="title"/>
          </p:nvPr>
        </p:nvSpPr>
        <p:spPr/>
        <p:txBody>
          <a:bodyPr/>
          <a:lstStyle/>
          <a:p>
            <a:r>
              <a:rPr lang="zh-CN" altLang="en-US" dirty="0"/>
              <a:t>中国数据库产业图谱</a:t>
            </a:r>
          </a:p>
        </p:txBody>
      </p:sp>
      <p:pic>
        <p:nvPicPr>
          <p:cNvPr id="8" name="内容占位符 7">
            <a:extLst>
              <a:ext uri="{FF2B5EF4-FFF2-40B4-BE49-F238E27FC236}">
                <a16:creationId xmlns:a16="http://schemas.microsoft.com/office/drawing/2014/main" id="{7DC21F5F-3934-43E4-8A42-1A3377509E6C}"/>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1812" b="9931"/>
          <a:stretch/>
        </p:blipFill>
        <p:spPr>
          <a:xfrm>
            <a:off x="685800" y="1484784"/>
            <a:ext cx="7801859" cy="4573457"/>
          </a:xfrm>
        </p:spPr>
      </p:pic>
      <p:sp>
        <p:nvSpPr>
          <p:cNvPr id="4" name="日期占位符 3">
            <a:extLst>
              <a:ext uri="{FF2B5EF4-FFF2-40B4-BE49-F238E27FC236}">
                <a16:creationId xmlns:a16="http://schemas.microsoft.com/office/drawing/2014/main" id="{773F34FD-C3B0-4F32-846C-FC2C9A1303D1}"/>
              </a:ext>
            </a:extLst>
          </p:cNvPr>
          <p:cNvSpPr>
            <a:spLocks noGrp="1"/>
          </p:cNvSpPr>
          <p:nvPr>
            <p:ph type="dt" sz="half" idx="10"/>
          </p:nvPr>
        </p:nvSpPr>
        <p:spPr/>
        <p:txBody>
          <a:bodyPr/>
          <a:lstStyle/>
          <a:p>
            <a:pPr>
              <a:defRPr/>
            </a:pPr>
            <a:fld id="{0E64667F-6A7A-4868-B32C-26A92B827C87}" type="datetime3">
              <a:rPr lang="zh-CN" altLang="en-US" smtClean="0"/>
              <a:pPr>
                <a:defRPr/>
              </a:pPr>
              <a:t>2022年9月13日星期二</a:t>
            </a:fld>
            <a:endParaRPr lang="en-US" altLang="zh-CN"/>
          </a:p>
        </p:txBody>
      </p:sp>
      <p:sp>
        <p:nvSpPr>
          <p:cNvPr id="5" name="灯片编号占位符 4">
            <a:extLst>
              <a:ext uri="{FF2B5EF4-FFF2-40B4-BE49-F238E27FC236}">
                <a16:creationId xmlns:a16="http://schemas.microsoft.com/office/drawing/2014/main" id="{2BF6411A-0E3B-4458-A0C7-6DAB1CD399D9}"/>
              </a:ext>
            </a:extLst>
          </p:cNvPr>
          <p:cNvSpPr>
            <a:spLocks noGrp="1"/>
          </p:cNvSpPr>
          <p:nvPr>
            <p:ph type="sldNum" sz="quarter" idx="11"/>
          </p:nvPr>
        </p:nvSpPr>
        <p:spPr/>
        <p:txBody>
          <a:bodyPr/>
          <a:lstStyle/>
          <a:p>
            <a:pPr>
              <a:defRPr/>
            </a:pPr>
            <a:fld id="{77D8ADC7-830B-4ACA-BC27-69EA4A3920D2}" type="slidenum">
              <a:rPr lang="zh-CN" altLang="en-US" smtClean="0"/>
              <a:pPr>
                <a:defRPr/>
              </a:pPr>
              <a:t>5</a:t>
            </a:fld>
            <a:endParaRPr lang="en-US" altLang="zh-CN"/>
          </a:p>
        </p:txBody>
      </p:sp>
      <p:sp>
        <p:nvSpPr>
          <p:cNvPr id="6" name="页脚占位符 5">
            <a:extLst>
              <a:ext uri="{FF2B5EF4-FFF2-40B4-BE49-F238E27FC236}">
                <a16:creationId xmlns:a16="http://schemas.microsoft.com/office/drawing/2014/main" id="{D0D0D5AE-96FF-4D13-B519-C67E8E563E8A}"/>
              </a:ext>
            </a:extLst>
          </p:cNvPr>
          <p:cNvSpPr>
            <a:spLocks noGrp="1"/>
          </p:cNvSpPr>
          <p:nvPr>
            <p:ph type="ftr" sz="quarter" idx="12"/>
          </p:nvPr>
        </p:nvSpPr>
        <p:spPr/>
        <p:txBody>
          <a:bodyPr/>
          <a:lstStyle/>
          <a:p>
            <a:pPr>
              <a:defRPr/>
            </a:pPr>
            <a:r>
              <a:rPr lang="zh-CN" altLang="en-US"/>
              <a:t>大数据管理----前言</a:t>
            </a:r>
            <a:endParaRPr lang="zh-CN" altLang="zh-CN"/>
          </a:p>
        </p:txBody>
      </p:sp>
    </p:spTree>
    <p:extLst>
      <p:ext uri="{BB962C8B-B14F-4D97-AF65-F5344CB8AC3E}">
        <p14:creationId xmlns:p14="http://schemas.microsoft.com/office/powerpoint/2010/main" val="101135413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en-US" altLang="zh-CN" dirty="0"/>
              <a:t>Variety—</a:t>
            </a:r>
            <a:r>
              <a:rPr lang="zh-CN" altLang="en-US" dirty="0"/>
              <a:t>多样化</a:t>
            </a:r>
          </a:p>
        </p:txBody>
      </p:sp>
      <p:sp>
        <p:nvSpPr>
          <p:cNvPr id="66563" name="内容占位符 2"/>
          <p:cNvSpPr>
            <a:spLocks noGrp="1"/>
          </p:cNvSpPr>
          <p:nvPr>
            <p:ph idx="1"/>
          </p:nvPr>
        </p:nvSpPr>
        <p:spPr>
          <a:xfrm>
            <a:off x="250825" y="1371600"/>
            <a:ext cx="4246563" cy="4876800"/>
          </a:xfrm>
        </p:spPr>
        <p:txBody>
          <a:bodyPr/>
          <a:lstStyle/>
          <a:p>
            <a:r>
              <a:rPr lang="zh-CN" altLang="en-US" sz="2800"/>
              <a:t>大数据是由结构化和非结构化数据组成的</a:t>
            </a:r>
          </a:p>
          <a:p>
            <a:pPr lvl="1"/>
            <a:r>
              <a:rPr lang="en-US" altLang="zh-CN" sz="2400"/>
              <a:t>10%</a:t>
            </a:r>
            <a:r>
              <a:rPr lang="zh-CN" altLang="en-US" sz="2400"/>
              <a:t>的结构化数据，存储在数据库中</a:t>
            </a:r>
          </a:p>
          <a:p>
            <a:pPr lvl="1"/>
            <a:r>
              <a:rPr lang="en-US" altLang="zh-CN" sz="2400"/>
              <a:t>90%</a:t>
            </a:r>
            <a:r>
              <a:rPr lang="zh-CN" altLang="en-US" sz="2400"/>
              <a:t>的非结构化数据，它们与人类信息密切相关</a:t>
            </a:r>
          </a:p>
          <a:p>
            <a:r>
              <a:rPr lang="zh-CN" altLang="en-US" sz="2800"/>
              <a:t>非结构化数据类型多样</a:t>
            </a:r>
          </a:p>
          <a:p>
            <a:pPr lvl="1"/>
            <a:r>
              <a:rPr lang="zh-CN" altLang="en-US" sz="2400"/>
              <a:t>邮件、视频、微博</a:t>
            </a:r>
          </a:p>
          <a:p>
            <a:pPr lvl="1"/>
            <a:r>
              <a:rPr lang="zh-CN" altLang="en-US" sz="2400"/>
              <a:t>位置信息、链接信息</a:t>
            </a:r>
          </a:p>
          <a:p>
            <a:pPr lvl="1"/>
            <a:r>
              <a:rPr lang="zh-CN" altLang="en-US" sz="2400"/>
              <a:t>手机呼叫、网页点击</a:t>
            </a:r>
          </a:p>
          <a:p>
            <a:pPr lvl="1"/>
            <a:r>
              <a:rPr lang="zh-CN" altLang="en-US" sz="2400"/>
              <a:t>长微博</a:t>
            </a:r>
          </a:p>
          <a:p>
            <a:endParaRPr lang="zh-CN" altLang="en-US" sz="2800"/>
          </a:p>
        </p:txBody>
      </p:sp>
      <p:sp>
        <p:nvSpPr>
          <p:cNvPr id="4" name="日期占位符 3"/>
          <p:cNvSpPr>
            <a:spLocks noGrp="1"/>
          </p:cNvSpPr>
          <p:nvPr>
            <p:ph type="dt" sz="quarter" idx="10"/>
          </p:nvPr>
        </p:nvSpPr>
        <p:spPr/>
        <p:txBody>
          <a:bodyPr/>
          <a:lstStyle/>
          <a:p>
            <a:pPr>
              <a:defRPr/>
            </a:pPr>
            <a:fld id="{77AB41CE-6A62-49C1-9FD6-42EE28920D0C}" type="datetime3">
              <a:rPr lang="zh-CN" altLang="en-US" smtClean="0"/>
              <a:pPr>
                <a:defRPr/>
              </a:pPr>
              <a:t>2022年9月13日星期二</a:t>
            </a:fld>
            <a:endParaRPr lang="en-US" altLang="zh-CN"/>
          </a:p>
        </p:txBody>
      </p:sp>
      <p:sp>
        <p:nvSpPr>
          <p:cNvPr id="66565" name="灯片编号占位符 4"/>
          <p:cNvSpPr>
            <a:spLocks noGrp="1"/>
          </p:cNvSpPr>
          <p:nvPr>
            <p:ph type="sldNum" sz="quarter" idx="1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0"/>
              </a:spcBef>
              <a:buClrTx/>
              <a:buSzTx/>
              <a:buFontTx/>
              <a:buNone/>
            </a:pPr>
            <a:fld id="{073F9BC7-AF37-4322-9B90-26E466F5E814}" type="slidenum">
              <a:rPr lang="zh-CN" altLang="en-US" sz="2400" smtClean="0">
                <a:solidFill>
                  <a:schemeClr val="accent2"/>
                </a:solidFill>
                <a:latin typeface="Times New Roman" panose="02020603050405020304" pitchFamily="18" charset="0"/>
              </a:rPr>
              <a:pPr>
                <a:spcBef>
                  <a:spcPct val="0"/>
                </a:spcBef>
                <a:buClrTx/>
                <a:buSzTx/>
                <a:buFontTx/>
                <a:buNone/>
              </a:pPr>
              <a:t>50</a:t>
            </a:fld>
            <a:endParaRPr lang="en-US" altLang="zh-CN" sz="2400">
              <a:solidFill>
                <a:schemeClr val="accent2"/>
              </a:solidFill>
              <a:latin typeface="Times New Roman" panose="02020603050405020304" pitchFamily="18" charset="0"/>
            </a:endParaRPr>
          </a:p>
        </p:txBody>
      </p:sp>
      <p:sp>
        <p:nvSpPr>
          <p:cNvPr id="66566" name="页脚占位符 5"/>
          <p:cNvSpPr>
            <a:spLocks noGrp="1"/>
          </p:cNvSpPr>
          <p:nvPr>
            <p:ph type="ftr"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50000"/>
              </a:spcBef>
              <a:buClrTx/>
              <a:buSzTx/>
              <a:buFontTx/>
              <a:buNone/>
            </a:pPr>
            <a:r>
              <a:rPr lang="zh-CN" altLang="en-US" sz="2400">
                <a:solidFill>
                  <a:schemeClr val="tx1"/>
                </a:solidFill>
                <a:latin typeface="Times New Roman" panose="02020603050405020304" pitchFamily="18" charset="0"/>
                <a:ea typeface="宋体" panose="02010600030101010101" pitchFamily="2" charset="-122"/>
              </a:rPr>
              <a:t>大数据管理----前言</a:t>
            </a:r>
            <a:endParaRPr lang="zh-CN" altLang="zh-CN" sz="2400">
              <a:solidFill>
                <a:schemeClr val="tx1"/>
              </a:solidFill>
              <a:latin typeface="Times New Roman" panose="02020603050405020304" pitchFamily="18" charset="0"/>
              <a:ea typeface="宋体" panose="02010600030101010101" pitchFamily="2" charset="-122"/>
            </a:endParaRPr>
          </a:p>
        </p:txBody>
      </p:sp>
      <p:pic>
        <p:nvPicPr>
          <p:cNvPr id="6656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0" y="1557338"/>
            <a:ext cx="4400550" cy="4152900"/>
          </a:xfrm>
          <a:prstGeom prst="rect">
            <a:avLst/>
          </a:prstGeom>
          <a:noFill/>
          <a:ln>
            <a:noFill/>
          </a:ln>
          <a:extLst>
            <a:ext uri="{909E8E84-426E-40DD-AFC4-6F175D3DCCD1}">
              <a14:hiddenFill xmlns:a14="http://schemas.microsoft.com/office/drawing/2010/main">
                <a:solidFill>
                  <a:srgbClr val="333300"/>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en-US" altLang="zh-CN" dirty="0"/>
              <a:t>Value—</a:t>
            </a:r>
            <a:r>
              <a:rPr lang="zh-CN" altLang="en-US" dirty="0"/>
              <a:t>价值</a:t>
            </a:r>
          </a:p>
        </p:txBody>
      </p:sp>
      <p:sp>
        <p:nvSpPr>
          <p:cNvPr id="67587" name="内容占位符 2"/>
          <p:cNvSpPr>
            <a:spLocks noGrp="1"/>
          </p:cNvSpPr>
          <p:nvPr>
            <p:ph idx="1"/>
          </p:nvPr>
        </p:nvSpPr>
        <p:spPr/>
        <p:txBody>
          <a:bodyPr/>
          <a:lstStyle/>
          <a:p>
            <a:r>
              <a:rPr lang="zh-CN" altLang="en-US" sz="2800"/>
              <a:t>价值密度低，商业价值高</a:t>
            </a:r>
            <a:endParaRPr lang="en-US" altLang="zh-CN" sz="2800"/>
          </a:p>
          <a:p>
            <a:pPr lvl="1"/>
            <a:r>
              <a:rPr lang="zh-CN" altLang="en-US" sz="2600"/>
              <a:t>以视频为例，连续不间断监控过程中，可能有用的数据仅仅有一两秒，但是具有很高的商业价值</a:t>
            </a:r>
          </a:p>
          <a:p>
            <a:r>
              <a:rPr lang="zh-CN" altLang="en-US" sz="2600"/>
              <a:t>科学研究</a:t>
            </a:r>
          </a:p>
          <a:p>
            <a:r>
              <a:rPr lang="zh-CN" altLang="en-US" sz="2600"/>
              <a:t>企业应用</a:t>
            </a:r>
          </a:p>
          <a:p>
            <a:r>
              <a:rPr lang="zh-CN" altLang="en-US" sz="2600"/>
              <a:t>社会网络</a:t>
            </a:r>
          </a:p>
          <a:p>
            <a:endParaRPr lang="zh-CN" altLang="en-US" sz="2800"/>
          </a:p>
        </p:txBody>
      </p:sp>
      <p:sp>
        <p:nvSpPr>
          <p:cNvPr id="4" name="日期占位符 3"/>
          <p:cNvSpPr>
            <a:spLocks noGrp="1"/>
          </p:cNvSpPr>
          <p:nvPr>
            <p:ph type="dt" sz="quarter" idx="10"/>
          </p:nvPr>
        </p:nvSpPr>
        <p:spPr/>
        <p:txBody>
          <a:bodyPr/>
          <a:lstStyle/>
          <a:p>
            <a:pPr>
              <a:defRPr/>
            </a:pPr>
            <a:fld id="{77AB41CE-6A62-49C1-9FD6-42EE28920D0C}" type="datetime3">
              <a:rPr lang="zh-CN" altLang="en-US" smtClean="0"/>
              <a:pPr>
                <a:defRPr/>
              </a:pPr>
              <a:t>2022年9月13日星期二</a:t>
            </a:fld>
            <a:endParaRPr lang="en-US" altLang="zh-CN"/>
          </a:p>
        </p:txBody>
      </p:sp>
      <p:sp>
        <p:nvSpPr>
          <p:cNvPr id="67589" name="灯片编号占位符 4"/>
          <p:cNvSpPr>
            <a:spLocks noGrp="1"/>
          </p:cNvSpPr>
          <p:nvPr>
            <p:ph type="sldNum" sz="quarter" idx="1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0"/>
              </a:spcBef>
              <a:buClrTx/>
              <a:buSzTx/>
              <a:buFontTx/>
              <a:buNone/>
            </a:pPr>
            <a:fld id="{0575FCC7-0B0A-406E-B87D-88D5EF94700F}" type="slidenum">
              <a:rPr lang="zh-CN" altLang="en-US" sz="2400" smtClean="0">
                <a:solidFill>
                  <a:schemeClr val="accent2"/>
                </a:solidFill>
                <a:latin typeface="Times New Roman" panose="02020603050405020304" pitchFamily="18" charset="0"/>
              </a:rPr>
              <a:pPr>
                <a:spcBef>
                  <a:spcPct val="0"/>
                </a:spcBef>
                <a:buClrTx/>
                <a:buSzTx/>
                <a:buFontTx/>
                <a:buNone/>
              </a:pPr>
              <a:t>51</a:t>
            </a:fld>
            <a:endParaRPr lang="en-US" altLang="zh-CN" sz="2400">
              <a:solidFill>
                <a:schemeClr val="accent2"/>
              </a:solidFill>
              <a:latin typeface="Times New Roman" panose="02020603050405020304" pitchFamily="18" charset="0"/>
            </a:endParaRPr>
          </a:p>
        </p:txBody>
      </p:sp>
      <p:sp>
        <p:nvSpPr>
          <p:cNvPr id="67590" name="页脚占位符 5"/>
          <p:cNvSpPr>
            <a:spLocks noGrp="1"/>
          </p:cNvSpPr>
          <p:nvPr>
            <p:ph type="ftr"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50000"/>
              </a:spcBef>
              <a:buClrTx/>
              <a:buSzTx/>
              <a:buFontTx/>
              <a:buNone/>
            </a:pPr>
            <a:r>
              <a:rPr lang="zh-CN" altLang="en-US" sz="2400">
                <a:solidFill>
                  <a:schemeClr val="tx1"/>
                </a:solidFill>
                <a:latin typeface="Times New Roman" panose="02020603050405020304" pitchFamily="18" charset="0"/>
                <a:ea typeface="宋体" panose="02010600030101010101" pitchFamily="2" charset="-122"/>
              </a:rPr>
              <a:t>大数据管理----前言</a:t>
            </a:r>
            <a:endParaRPr lang="zh-CN" altLang="zh-CN" sz="2400">
              <a:solidFill>
                <a:schemeClr val="tx1"/>
              </a:solidFill>
              <a:latin typeface="Times New Roman" panose="02020603050405020304" pitchFamily="18" charset="0"/>
              <a:ea typeface="宋体" panose="02010600030101010101" pitchFamily="2" charset="-122"/>
            </a:endParaRPr>
          </a:p>
        </p:txBody>
      </p:sp>
      <p:pic>
        <p:nvPicPr>
          <p:cNvPr id="6759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92500" y="2867025"/>
            <a:ext cx="4933950" cy="3524250"/>
          </a:xfrm>
          <a:prstGeom prst="rect">
            <a:avLst/>
          </a:prstGeom>
          <a:noFill/>
          <a:ln>
            <a:noFill/>
          </a:ln>
          <a:extLst>
            <a:ext uri="{909E8E84-426E-40DD-AFC4-6F175D3DCCD1}">
              <a14:hiddenFill xmlns:a14="http://schemas.microsoft.com/office/drawing/2010/main">
                <a:solidFill>
                  <a:srgbClr val="333300"/>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endParaRPr lang="zh-CN" altLang="en-US"/>
          </a:p>
        </p:txBody>
      </p:sp>
      <p:pic>
        <p:nvPicPr>
          <p:cNvPr id="68611" name="内容占位符 6"/>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1295400" y="168275"/>
            <a:ext cx="6553200" cy="6624638"/>
          </a:xfrm>
        </p:spPr>
      </p:pic>
      <p:sp>
        <p:nvSpPr>
          <p:cNvPr id="4" name="日期占位符 3"/>
          <p:cNvSpPr>
            <a:spLocks noGrp="1"/>
          </p:cNvSpPr>
          <p:nvPr>
            <p:ph type="dt" sz="quarter" idx="10"/>
          </p:nvPr>
        </p:nvSpPr>
        <p:spPr/>
        <p:txBody>
          <a:bodyPr/>
          <a:lstStyle/>
          <a:p>
            <a:pPr>
              <a:defRPr/>
            </a:pPr>
            <a:fld id="{F052ACDA-D991-411A-B18A-57FB8E6A2DCE}" type="datetime3">
              <a:rPr lang="zh-CN" altLang="en-US" smtClean="0"/>
              <a:pPr>
                <a:defRPr/>
              </a:pPr>
              <a:t>2022年9月13日星期二</a:t>
            </a:fld>
            <a:endParaRPr lang="en-US" altLang="zh-CN"/>
          </a:p>
        </p:txBody>
      </p:sp>
      <p:sp>
        <p:nvSpPr>
          <p:cNvPr id="68613" name="灯片编号占位符 4"/>
          <p:cNvSpPr>
            <a:spLocks noGrp="1"/>
          </p:cNvSpPr>
          <p:nvPr>
            <p:ph type="sldNum" sz="quarter" idx="1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0"/>
              </a:spcBef>
              <a:buClrTx/>
              <a:buSzTx/>
              <a:buFontTx/>
              <a:buNone/>
            </a:pPr>
            <a:fld id="{10772C4D-2E68-4A0C-BDC8-008ADB98960E}" type="slidenum">
              <a:rPr lang="zh-CN" altLang="en-US" sz="2400" smtClean="0">
                <a:solidFill>
                  <a:schemeClr val="accent2"/>
                </a:solidFill>
                <a:latin typeface="Times New Roman" panose="02020603050405020304" pitchFamily="18" charset="0"/>
              </a:rPr>
              <a:pPr>
                <a:spcBef>
                  <a:spcPct val="0"/>
                </a:spcBef>
                <a:buClrTx/>
                <a:buSzTx/>
                <a:buFontTx/>
                <a:buNone/>
              </a:pPr>
              <a:t>52</a:t>
            </a:fld>
            <a:endParaRPr lang="en-US" altLang="zh-CN" sz="2400">
              <a:solidFill>
                <a:schemeClr val="accent2"/>
              </a:solidFill>
              <a:latin typeface="Times New Roman" panose="02020603050405020304" pitchFamily="18" charset="0"/>
            </a:endParaRPr>
          </a:p>
        </p:txBody>
      </p:sp>
      <p:sp>
        <p:nvSpPr>
          <p:cNvPr id="68614" name="页脚占位符 5"/>
          <p:cNvSpPr>
            <a:spLocks noGrp="1"/>
          </p:cNvSpPr>
          <p:nvPr>
            <p:ph type="ftr"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50000"/>
              </a:spcBef>
              <a:buClrTx/>
              <a:buSzTx/>
              <a:buFontTx/>
              <a:buNone/>
            </a:pPr>
            <a:r>
              <a:rPr lang="zh-CN" altLang="en-US" sz="2400">
                <a:solidFill>
                  <a:schemeClr val="tx1"/>
                </a:solidFill>
                <a:latin typeface="Times New Roman" panose="02020603050405020304" pitchFamily="18" charset="0"/>
                <a:ea typeface="宋体" panose="02010600030101010101" pitchFamily="2" charset="-122"/>
              </a:rPr>
              <a:t>大数据管理----前言</a:t>
            </a:r>
            <a:endParaRPr lang="zh-CN" altLang="zh-CN" sz="2400">
              <a:solidFill>
                <a:schemeClr val="tx1"/>
              </a:solidFill>
              <a:latin typeface="Times New Roman" panose="02020603050405020304" pitchFamily="18" charset="0"/>
              <a:ea typeface="宋体" panose="02010600030101010101" pitchFamily="2" charset="-122"/>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zh-CN" altLang="en-US" b="0" dirty="0"/>
              <a:t>从数据库到大数据</a:t>
            </a:r>
            <a:endParaRPr lang="zh-CN" altLang="en-US" dirty="0"/>
          </a:p>
        </p:txBody>
      </p:sp>
      <p:sp>
        <p:nvSpPr>
          <p:cNvPr id="69635" name="内容占位符 2"/>
          <p:cNvSpPr>
            <a:spLocks noGrp="1"/>
          </p:cNvSpPr>
          <p:nvPr>
            <p:ph idx="1"/>
          </p:nvPr>
        </p:nvSpPr>
        <p:spPr/>
        <p:txBody>
          <a:bodyPr/>
          <a:lstStyle/>
          <a:p>
            <a:r>
              <a:rPr lang="zh-CN" altLang="en-US" sz="2800"/>
              <a:t>池塘捕鱼（数据库）</a:t>
            </a:r>
            <a:r>
              <a:rPr lang="en-US" altLang="zh-CN" sz="2800"/>
              <a:t>vs.</a:t>
            </a:r>
            <a:r>
              <a:rPr lang="zh-CN" altLang="en-US" sz="2800"/>
              <a:t>大海捕鱼（大数据）</a:t>
            </a:r>
          </a:p>
          <a:p>
            <a:pPr lvl="1"/>
            <a:r>
              <a:rPr lang="zh-CN" altLang="en-US" sz="2600"/>
              <a:t>数据规模</a:t>
            </a:r>
            <a:endParaRPr lang="en-US" altLang="zh-CN" sz="2600"/>
          </a:p>
          <a:p>
            <a:pPr lvl="2"/>
            <a:r>
              <a:rPr lang="zh-CN" altLang="en-US" sz="2200"/>
              <a:t>“池塘”的处理对象通常以</a:t>
            </a:r>
            <a:r>
              <a:rPr lang="en-US" altLang="zh-CN" sz="2200"/>
              <a:t>MB </a:t>
            </a:r>
            <a:r>
              <a:rPr lang="zh-CN" altLang="en-US" sz="2200"/>
              <a:t>为基本单位</a:t>
            </a:r>
            <a:endParaRPr lang="en-US" altLang="zh-CN" sz="2200"/>
          </a:p>
          <a:p>
            <a:pPr lvl="2"/>
            <a:r>
              <a:rPr lang="zh-CN" altLang="en-US" sz="2200"/>
              <a:t>“大海”则常常以</a:t>
            </a:r>
            <a:r>
              <a:rPr lang="en-US" altLang="zh-CN" sz="2200"/>
              <a:t>GB</a:t>
            </a:r>
            <a:r>
              <a:rPr lang="zh-CN" altLang="en-US" sz="2200"/>
              <a:t>，甚至是</a:t>
            </a:r>
            <a:r>
              <a:rPr lang="en-US" altLang="zh-CN" sz="2200"/>
              <a:t>TB</a:t>
            </a:r>
            <a:r>
              <a:rPr lang="zh-CN" altLang="en-US" sz="2200"/>
              <a:t>、</a:t>
            </a:r>
            <a:r>
              <a:rPr lang="en-US" altLang="zh-CN" sz="2200"/>
              <a:t>PB </a:t>
            </a:r>
            <a:r>
              <a:rPr lang="zh-CN" altLang="en-US" sz="2200"/>
              <a:t>为基本处理单位</a:t>
            </a:r>
          </a:p>
          <a:p>
            <a:pPr lvl="1"/>
            <a:r>
              <a:rPr lang="zh-CN" altLang="en-US" sz="2600"/>
              <a:t>数据类型</a:t>
            </a:r>
            <a:endParaRPr lang="en-US" altLang="zh-CN" sz="2600"/>
          </a:p>
          <a:p>
            <a:pPr lvl="2"/>
            <a:r>
              <a:rPr lang="zh-CN" altLang="en-US" sz="2200"/>
              <a:t>过去的“池塘”中，数据的种类单一，往往仅仅有一种或少数几种，这些数据又以结构化数据为主</a:t>
            </a:r>
            <a:endParaRPr lang="en-US" altLang="zh-CN" sz="2200"/>
          </a:p>
          <a:p>
            <a:pPr lvl="2"/>
            <a:r>
              <a:rPr lang="zh-CN" altLang="en-US" sz="2200"/>
              <a:t>“大海”中，数据的种类繁多，数以千计，而这些数据又包含着结构化、半结构化以及非结构化的数据，并且半结构化和非结构化数据所占份额越来越大</a:t>
            </a:r>
          </a:p>
        </p:txBody>
      </p:sp>
      <p:sp>
        <p:nvSpPr>
          <p:cNvPr id="4" name="日期占位符 3"/>
          <p:cNvSpPr>
            <a:spLocks noGrp="1"/>
          </p:cNvSpPr>
          <p:nvPr>
            <p:ph type="dt" sz="quarter" idx="10"/>
          </p:nvPr>
        </p:nvSpPr>
        <p:spPr/>
        <p:txBody>
          <a:bodyPr/>
          <a:lstStyle/>
          <a:p>
            <a:pPr>
              <a:defRPr/>
            </a:pPr>
            <a:fld id="{77AB41CE-6A62-49C1-9FD6-42EE28920D0C}" type="datetime3">
              <a:rPr lang="zh-CN" altLang="en-US" smtClean="0"/>
              <a:pPr>
                <a:defRPr/>
              </a:pPr>
              <a:t>2022年9月13日星期二</a:t>
            </a:fld>
            <a:endParaRPr lang="en-US" altLang="zh-CN"/>
          </a:p>
        </p:txBody>
      </p:sp>
      <p:sp>
        <p:nvSpPr>
          <p:cNvPr id="69637" name="灯片编号占位符 4"/>
          <p:cNvSpPr>
            <a:spLocks noGrp="1"/>
          </p:cNvSpPr>
          <p:nvPr>
            <p:ph type="sldNum" sz="quarter" idx="1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0"/>
              </a:spcBef>
              <a:buClrTx/>
              <a:buSzTx/>
              <a:buFontTx/>
              <a:buNone/>
            </a:pPr>
            <a:fld id="{B6162850-F948-4C23-A9F3-BE916C2D9664}" type="slidenum">
              <a:rPr lang="zh-CN" altLang="en-US" sz="2400" smtClean="0">
                <a:solidFill>
                  <a:schemeClr val="accent2"/>
                </a:solidFill>
                <a:latin typeface="Times New Roman" panose="02020603050405020304" pitchFamily="18" charset="0"/>
              </a:rPr>
              <a:pPr>
                <a:spcBef>
                  <a:spcPct val="0"/>
                </a:spcBef>
                <a:buClrTx/>
                <a:buSzTx/>
                <a:buFontTx/>
                <a:buNone/>
              </a:pPr>
              <a:t>53</a:t>
            </a:fld>
            <a:endParaRPr lang="en-US" altLang="zh-CN" sz="2400">
              <a:solidFill>
                <a:schemeClr val="accent2"/>
              </a:solidFill>
              <a:latin typeface="Times New Roman" panose="02020603050405020304" pitchFamily="18" charset="0"/>
            </a:endParaRPr>
          </a:p>
        </p:txBody>
      </p:sp>
      <p:sp>
        <p:nvSpPr>
          <p:cNvPr id="69638" name="页脚占位符 5"/>
          <p:cNvSpPr>
            <a:spLocks noGrp="1"/>
          </p:cNvSpPr>
          <p:nvPr>
            <p:ph type="ftr"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50000"/>
              </a:spcBef>
              <a:buClrTx/>
              <a:buSzTx/>
              <a:buFontTx/>
              <a:buNone/>
            </a:pPr>
            <a:r>
              <a:rPr lang="zh-CN" altLang="en-US" sz="2400">
                <a:solidFill>
                  <a:schemeClr val="tx1"/>
                </a:solidFill>
                <a:latin typeface="Times New Roman" panose="02020603050405020304" pitchFamily="18" charset="0"/>
                <a:ea typeface="宋体" panose="02010600030101010101" pitchFamily="2" charset="-122"/>
              </a:rPr>
              <a:t>大数据管理----前言</a:t>
            </a:r>
            <a:endParaRPr lang="zh-CN" altLang="zh-CN" sz="2400">
              <a:solidFill>
                <a:schemeClr val="tx1"/>
              </a:solidFill>
              <a:latin typeface="Times New Roman" panose="02020603050405020304" pitchFamily="18" charset="0"/>
              <a:ea typeface="宋体" panose="02010600030101010101" pitchFamily="2" charset="-122"/>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zh-CN" altLang="en-US" b="0" dirty="0"/>
              <a:t>从数据库到大数据</a:t>
            </a:r>
            <a:endParaRPr lang="zh-CN" altLang="en-US" dirty="0"/>
          </a:p>
        </p:txBody>
      </p:sp>
      <p:sp>
        <p:nvSpPr>
          <p:cNvPr id="70659" name="内容占位符 2"/>
          <p:cNvSpPr>
            <a:spLocks noGrp="1"/>
          </p:cNvSpPr>
          <p:nvPr>
            <p:ph idx="1"/>
          </p:nvPr>
        </p:nvSpPr>
        <p:spPr/>
        <p:txBody>
          <a:bodyPr/>
          <a:lstStyle/>
          <a:p>
            <a:r>
              <a:rPr lang="zh-CN" altLang="en-US" sz="2800"/>
              <a:t>池塘捕鱼（数据库）</a:t>
            </a:r>
            <a:r>
              <a:rPr lang="en-US" altLang="zh-CN" sz="2800"/>
              <a:t>vs.</a:t>
            </a:r>
            <a:r>
              <a:rPr lang="zh-CN" altLang="en-US" sz="2800"/>
              <a:t>大海捕鱼（大数据）</a:t>
            </a:r>
          </a:p>
          <a:p>
            <a:pPr lvl="1"/>
            <a:r>
              <a:rPr lang="zh-CN" altLang="en-US" sz="2600"/>
              <a:t>模式</a:t>
            </a:r>
            <a:r>
              <a:rPr lang="en-US" altLang="zh-CN" sz="2600"/>
              <a:t>(Schema)</a:t>
            </a:r>
            <a:r>
              <a:rPr lang="zh-CN" altLang="en-US" sz="2600"/>
              <a:t>和数据的关系</a:t>
            </a:r>
            <a:endParaRPr lang="en-US" altLang="zh-CN" sz="2600"/>
          </a:p>
          <a:p>
            <a:pPr lvl="2"/>
            <a:r>
              <a:rPr lang="zh-CN" altLang="en-US" sz="2200"/>
              <a:t>传统的数据库都是先有模式，然后才会产生数据。这就好比是先选好合适的“池塘”，然后才会向其中投放适合在该“池塘”环境生长的“鱼”</a:t>
            </a:r>
            <a:endParaRPr lang="en-US" altLang="zh-CN" sz="2200"/>
          </a:p>
          <a:p>
            <a:pPr lvl="2"/>
            <a:r>
              <a:rPr lang="zh-CN" altLang="en-US" sz="2200"/>
              <a:t>大数据时代很多情况下难以预先确定模式，模式只有在数据出现之后才能确定，且模式随着数据量的增长处于不断的演变之中</a:t>
            </a:r>
            <a:endParaRPr lang="en-US" altLang="zh-CN" sz="2200"/>
          </a:p>
          <a:p>
            <a:pPr lvl="2"/>
            <a:r>
              <a:rPr lang="zh-CN" altLang="en-US" sz="2200"/>
              <a:t>这就好比先有少量的鱼类，随着时间推移，鱼的种类和数量都在不断的增长</a:t>
            </a:r>
            <a:endParaRPr lang="en-US" altLang="zh-CN" sz="2200"/>
          </a:p>
          <a:p>
            <a:pPr lvl="2"/>
            <a:r>
              <a:rPr lang="zh-CN" altLang="en-US" sz="2200"/>
              <a:t>鱼的变化会使大海的成分和环境处于不断的变化之中</a:t>
            </a:r>
            <a:endParaRPr lang="en-US" altLang="zh-CN" sz="2200"/>
          </a:p>
        </p:txBody>
      </p:sp>
      <p:sp>
        <p:nvSpPr>
          <p:cNvPr id="4" name="日期占位符 3"/>
          <p:cNvSpPr>
            <a:spLocks noGrp="1"/>
          </p:cNvSpPr>
          <p:nvPr>
            <p:ph type="dt" sz="quarter" idx="10"/>
          </p:nvPr>
        </p:nvSpPr>
        <p:spPr/>
        <p:txBody>
          <a:bodyPr/>
          <a:lstStyle/>
          <a:p>
            <a:pPr>
              <a:defRPr/>
            </a:pPr>
            <a:fld id="{77AB41CE-6A62-49C1-9FD6-42EE28920D0C}" type="datetime3">
              <a:rPr lang="zh-CN" altLang="en-US" smtClean="0"/>
              <a:pPr>
                <a:defRPr/>
              </a:pPr>
              <a:t>2022年9月13日星期二</a:t>
            </a:fld>
            <a:endParaRPr lang="en-US" altLang="zh-CN"/>
          </a:p>
        </p:txBody>
      </p:sp>
      <p:sp>
        <p:nvSpPr>
          <p:cNvPr id="70661" name="灯片编号占位符 4"/>
          <p:cNvSpPr>
            <a:spLocks noGrp="1"/>
          </p:cNvSpPr>
          <p:nvPr>
            <p:ph type="sldNum" sz="quarter" idx="1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0"/>
              </a:spcBef>
              <a:buClrTx/>
              <a:buSzTx/>
              <a:buFontTx/>
              <a:buNone/>
            </a:pPr>
            <a:fld id="{514D9517-1825-4B10-96D3-4BCAE417FA03}" type="slidenum">
              <a:rPr lang="zh-CN" altLang="en-US" sz="2400" smtClean="0">
                <a:solidFill>
                  <a:schemeClr val="accent2"/>
                </a:solidFill>
                <a:latin typeface="Times New Roman" panose="02020603050405020304" pitchFamily="18" charset="0"/>
              </a:rPr>
              <a:pPr>
                <a:spcBef>
                  <a:spcPct val="0"/>
                </a:spcBef>
                <a:buClrTx/>
                <a:buSzTx/>
                <a:buFontTx/>
                <a:buNone/>
              </a:pPr>
              <a:t>54</a:t>
            </a:fld>
            <a:endParaRPr lang="en-US" altLang="zh-CN" sz="2400">
              <a:solidFill>
                <a:schemeClr val="accent2"/>
              </a:solidFill>
              <a:latin typeface="Times New Roman" panose="02020603050405020304" pitchFamily="18" charset="0"/>
            </a:endParaRPr>
          </a:p>
        </p:txBody>
      </p:sp>
      <p:sp>
        <p:nvSpPr>
          <p:cNvPr id="70662" name="页脚占位符 5"/>
          <p:cNvSpPr>
            <a:spLocks noGrp="1"/>
          </p:cNvSpPr>
          <p:nvPr>
            <p:ph type="ftr"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50000"/>
              </a:spcBef>
              <a:buClrTx/>
              <a:buSzTx/>
              <a:buFontTx/>
              <a:buNone/>
            </a:pPr>
            <a:r>
              <a:rPr lang="zh-CN" altLang="en-US" sz="2400">
                <a:solidFill>
                  <a:schemeClr val="tx1"/>
                </a:solidFill>
                <a:latin typeface="Times New Roman" panose="02020603050405020304" pitchFamily="18" charset="0"/>
                <a:ea typeface="宋体" panose="02010600030101010101" pitchFamily="2" charset="-122"/>
              </a:rPr>
              <a:t>大数据管理----前言</a:t>
            </a:r>
            <a:endParaRPr lang="zh-CN" altLang="zh-CN" sz="2400">
              <a:solidFill>
                <a:schemeClr val="tx1"/>
              </a:solidFill>
              <a:latin typeface="Times New Roman" panose="02020603050405020304" pitchFamily="18" charset="0"/>
              <a:ea typeface="宋体" panose="02010600030101010101" pitchFamily="2" charset="-122"/>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zh-CN" altLang="en-US" b="0" dirty="0"/>
              <a:t>从数据库到大数据</a:t>
            </a:r>
            <a:endParaRPr lang="zh-CN" altLang="en-US" dirty="0"/>
          </a:p>
        </p:txBody>
      </p:sp>
      <p:sp>
        <p:nvSpPr>
          <p:cNvPr id="71683" name="内容占位符 2"/>
          <p:cNvSpPr>
            <a:spLocks noGrp="1"/>
          </p:cNvSpPr>
          <p:nvPr>
            <p:ph idx="1"/>
          </p:nvPr>
        </p:nvSpPr>
        <p:spPr>
          <a:xfrm>
            <a:off x="685800" y="1216025"/>
            <a:ext cx="8062913" cy="4876800"/>
          </a:xfrm>
        </p:spPr>
        <p:txBody>
          <a:bodyPr/>
          <a:lstStyle/>
          <a:p>
            <a:r>
              <a:rPr lang="zh-CN" altLang="en-US" sz="2800"/>
              <a:t>池塘捕鱼（数据库）</a:t>
            </a:r>
            <a:r>
              <a:rPr lang="en-US" altLang="zh-CN" sz="2800"/>
              <a:t>vs.</a:t>
            </a:r>
            <a:r>
              <a:rPr lang="zh-CN" altLang="en-US" sz="2800"/>
              <a:t>大海捕鱼（大数据）</a:t>
            </a:r>
          </a:p>
          <a:p>
            <a:pPr lvl="1"/>
            <a:r>
              <a:rPr lang="zh-CN" altLang="en-US" sz="2600"/>
              <a:t>模式</a:t>
            </a:r>
            <a:r>
              <a:rPr lang="en-US" altLang="zh-CN" sz="2600"/>
              <a:t>(Schema)</a:t>
            </a:r>
            <a:r>
              <a:rPr lang="zh-CN" altLang="en-US" sz="2600"/>
              <a:t>和数据的关系处理对象</a:t>
            </a:r>
            <a:endParaRPr lang="en-US" altLang="zh-CN" sz="2600"/>
          </a:p>
          <a:p>
            <a:pPr lvl="2"/>
            <a:r>
              <a:rPr lang="zh-CN" altLang="en-US" sz="2200"/>
              <a:t>在“池塘”中捕鱼，“鱼”仅仅是其捕捞对象</a:t>
            </a:r>
            <a:endParaRPr lang="en-US" altLang="zh-CN" sz="2200"/>
          </a:p>
          <a:p>
            <a:pPr lvl="2"/>
            <a:r>
              <a:rPr lang="zh-CN" altLang="en-US" sz="2200"/>
              <a:t>在“大海”中，“鱼”除了是捕捞对象之外，还可以通过某些“鱼”的存在来判断其他种类的“鱼”是否存在</a:t>
            </a:r>
            <a:endParaRPr lang="en-US" altLang="zh-CN" sz="2200"/>
          </a:p>
          <a:p>
            <a:pPr lvl="2"/>
            <a:r>
              <a:rPr lang="zh-CN" altLang="en-US" sz="2200"/>
              <a:t>传统数据库中数据仅作为处理对象</a:t>
            </a:r>
            <a:endParaRPr lang="en-US" altLang="zh-CN" sz="2200"/>
          </a:p>
          <a:p>
            <a:pPr lvl="2"/>
            <a:r>
              <a:rPr lang="zh-CN" altLang="en-US" sz="2200"/>
              <a:t>大数据时代，要将数据作为一种资源来辅助解决其他诸多领域的问题</a:t>
            </a:r>
            <a:endParaRPr lang="en-US" altLang="zh-CN" sz="2200"/>
          </a:p>
          <a:p>
            <a:pPr lvl="1"/>
            <a:r>
              <a:rPr lang="zh-CN" altLang="en-US" sz="2600"/>
              <a:t>处理工具</a:t>
            </a:r>
            <a:endParaRPr lang="en-US" altLang="zh-CN" sz="2600"/>
          </a:p>
          <a:p>
            <a:pPr lvl="2"/>
            <a:r>
              <a:rPr lang="zh-CN" altLang="en-US" sz="2200"/>
              <a:t>捕捞“池塘”中的“鱼”，一种渔网或少数几种基本就可以应对，也就是所谓的</a:t>
            </a:r>
            <a:r>
              <a:rPr lang="en-US" altLang="zh-CN" sz="2200"/>
              <a:t>One Size Fits All</a:t>
            </a:r>
          </a:p>
          <a:p>
            <a:pPr lvl="2"/>
            <a:r>
              <a:rPr lang="zh-CN" altLang="en-US" sz="2200"/>
              <a:t>在“大海”中，不可能存在一种渔网能够捕获所有的鱼类，也就是说</a:t>
            </a:r>
            <a:r>
              <a:rPr lang="en-US" altLang="zh-CN" sz="2200"/>
              <a:t>No Size Fits All</a:t>
            </a:r>
            <a:endParaRPr lang="zh-CN" altLang="en-US" sz="2200"/>
          </a:p>
        </p:txBody>
      </p:sp>
      <p:sp>
        <p:nvSpPr>
          <p:cNvPr id="4" name="日期占位符 3"/>
          <p:cNvSpPr>
            <a:spLocks noGrp="1"/>
          </p:cNvSpPr>
          <p:nvPr>
            <p:ph type="dt" sz="quarter" idx="10"/>
          </p:nvPr>
        </p:nvSpPr>
        <p:spPr/>
        <p:txBody>
          <a:bodyPr/>
          <a:lstStyle/>
          <a:p>
            <a:pPr>
              <a:defRPr/>
            </a:pPr>
            <a:fld id="{77AB41CE-6A62-49C1-9FD6-42EE28920D0C}" type="datetime3">
              <a:rPr lang="zh-CN" altLang="en-US" smtClean="0"/>
              <a:pPr>
                <a:defRPr/>
              </a:pPr>
              <a:t>2022年9月13日星期二</a:t>
            </a:fld>
            <a:endParaRPr lang="en-US" altLang="zh-CN"/>
          </a:p>
        </p:txBody>
      </p:sp>
      <p:sp>
        <p:nvSpPr>
          <p:cNvPr id="71685" name="灯片编号占位符 4"/>
          <p:cNvSpPr>
            <a:spLocks noGrp="1"/>
          </p:cNvSpPr>
          <p:nvPr>
            <p:ph type="sldNum" sz="quarter" idx="1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0"/>
              </a:spcBef>
              <a:buClrTx/>
              <a:buSzTx/>
              <a:buFontTx/>
              <a:buNone/>
            </a:pPr>
            <a:fld id="{E7AA0033-81F9-4144-B249-8D49ABF0A6B9}" type="slidenum">
              <a:rPr lang="zh-CN" altLang="en-US" sz="2400" smtClean="0">
                <a:solidFill>
                  <a:schemeClr val="accent2"/>
                </a:solidFill>
                <a:latin typeface="Times New Roman" panose="02020603050405020304" pitchFamily="18" charset="0"/>
              </a:rPr>
              <a:pPr>
                <a:spcBef>
                  <a:spcPct val="0"/>
                </a:spcBef>
                <a:buClrTx/>
                <a:buSzTx/>
                <a:buFontTx/>
                <a:buNone/>
              </a:pPr>
              <a:t>55</a:t>
            </a:fld>
            <a:endParaRPr lang="en-US" altLang="zh-CN" sz="2400">
              <a:solidFill>
                <a:schemeClr val="accent2"/>
              </a:solidFill>
              <a:latin typeface="Times New Roman" panose="02020603050405020304" pitchFamily="18" charset="0"/>
            </a:endParaRPr>
          </a:p>
        </p:txBody>
      </p:sp>
      <p:sp>
        <p:nvSpPr>
          <p:cNvPr id="71686" name="页脚占位符 5"/>
          <p:cNvSpPr>
            <a:spLocks noGrp="1"/>
          </p:cNvSpPr>
          <p:nvPr>
            <p:ph type="ftr"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50000"/>
              </a:spcBef>
              <a:buClrTx/>
              <a:buSzTx/>
              <a:buFontTx/>
              <a:buNone/>
            </a:pPr>
            <a:r>
              <a:rPr lang="zh-CN" altLang="en-US" sz="2400">
                <a:solidFill>
                  <a:schemeClr val="tx1"/>
                </a:solidFill>
                <a:latin typeface="Times New Roman" panose="02020603050405020304" pitchFamily="18" charset="0"/>
                <a:ea typeface="宋体" panose="02010600030101010101" pitchFamily="2" charset="-122"/>
              </a:rPr>
              <a:t>大数据管理----前言</a:t>
            </a:r>
            <a:endParaRPr lang="zh-CN" altLang="zh-CN" sz="2400">
              <a:solidFill>
                <a:schemeClr val="tx1"/>
              </a:solidFill>
              <a:latin typeface="Times New Roman" panose="02020603050405020304" pitchFamily="18" charset="0"/>
              <a:ea typeface="宋体" panose="02010600030101010101" pitchFamily="2" charset="-122"/>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zh-CN" altLang="en-US" dirty="0"/>
              <a:t>提纲</a:t>
            </a:r>
          </a:p>
        </p:txBody>
      </p:sp>
      <p:sp>
        <p:nvSpPr>
          <p:cNvPr id="72707" name="内容占位符 2"/>
          <p:cNvSpPr>
            <a:spLocks noGrp="1"/>
          </p:cNvSpPr>
          <p:nvPr>
            <p:ph idx="1"/>
          </p:nvPr>
        </p:nvSpPr>
        <p:spPr/>
        <p:txBody>
          <a:bodyPr/>
          <a:lstStyle/>
          <a:p>
            <a:pPr>
              <a:lnSpc>
                <a:spcPct val="150000"/>
              </a:lnSpc>
            </a:pPr>
            <a:r>
              <a:rPr lang="zh-CN" altLang="en-US" sz="2800" dirty="0"/>
              <a:t>数据库技术发展历史</a:t>
            </a:r>
            <a:endParaRPr lang="en-US" altLang="zh-CN" sz="2800" dirty="0"/>
          </a:p>
          <a:p>
            <a:pPr>
              <a:lnSpc>
                <a:spcPct val="150000"/>
              </a:lnSpc>
            </a:pPr>
            <a:r>
              <a:rPr lang="en-US" altLang="zh-CN" sz="2800" dirty="0"/>
              <a:t>NoSQL</a:t>
            </a:r>
            <a:r>
              <a:rPr lang="zh-CN" altLang="en-US" sz="2800" dirty="0"/>
              <a:t>在国内的应用</a:t>
            </a:r>
            <a:endParaRPr lang="en-US" altLang="zh-CN" sz="2800" dirty="0"/>
          </a:p>
          <a:p>
            <a:pPr>
              <a:lnSpc>
                <a:spcPct val="150000"/>
              </a:lnSpc>
            </a:pPr>
            <a:r>
              <a:rPr lang="en-US" altLang="zh-CN" sz="2800" dirty="0"/>
              <a:t>NoSQL</a:t>
            </a:r>
            <a:r>
              <a:rPr lang="zh-CN" altLang="en-US" sz="2800" dirty="0"/>
              <a:t>数据库的产生背景</a:t>
            </a:r>
            <a:endParaRPr lang="en-US" altLang="zh-CN" sz="2800" dirty="0"/>
          </a:p>
          <a:p>
            <a:pPr lvl="1">
              <a:lnSpc>
                <a:spcPct val="150000"/>
              </a:lnSpc>
            </a:pPr>
            <a:r>
              <a:rPr lang="zh-CN" altLang="en-US" sz="2400" dirty="0"/>
              <a:t>大数据的兴起及发展</a:t>
            </a:r>
            <a:endParaRPr lang="en-US" altLang="zh-CN" sz="2400" dirty="0"/>
          </a:p>
          <a:p>
            <a:pPr lvl="1">
              <a:lnSpc>
                <a:spcPct val="150000"/>
              </a:lnSpc>
            </a:pPr>
            <a:r>
              <a:rPr lang="zh-CN" altLang="en-US" sz="2400" dirty="0">
                <a:solidFill>
                  <a:srgbClr val="FF3300"/>
                </a:solidFill>
              </a:rPr>
              <a:t>关系数据库的优势和不足</a:t>
            </a:r>
            <a:endParaRPr lang="en-US" altLang="zh-CN" sz="2400" dirty="0">
              <a:solidFill>
                <a:srgbClr val="FF3300"/>
              </a:solidFill>
            </a:endParaRPr>
          </a:p>
          <a:p>
            <a:pPr lvl="1">
              <a:lnSpc>
                <a:spcPct val="150000"/>
              </a:lnSpc>
            </a:pPr>
            <a:r>
              <a:rPr lang="en-US" altLang="zh-CN" sz="2400" dirty="0"/>
              <a:t>NoSQL</a:t>
            </a:r>
            <a:r>
              <a:rPr lang="zh-CN" altLang="en-US" sz="2400" dirty="0"/>
              <a:t>数据库的优势</a:t>
            </a:r>
            <a:endParaRPr lang="en-US" altLang="zh-CN" sz="2400" dirty="0"/>
          </a:p>
          <a:p>
            <a:pPr>
              <a:lnSpc>
                <a:spcPct val="150000"/>
              </a:lnSpc>
            </a:pPr>
            <a:r>
              <a:rPr lang="en-US" altLang="zh-CN" sz="2800" dirty="0"/>
              <a:t>NoSQL</a:t>
            </a:r>
            <a:r>
              <a:rPr lang="zh-CN" altLang="en-US" sz="2800" dirty="0"/>
              <a:t>数据库的种类</a:t>
            </a:r>
            <a:endParaRPr lang="en-US" altLang="zh-CN" sz="2800" dirty="0"/>
          </a:p>
          <a:p>
            <a:pPr>
              <a:lnSpc>
                <a:spcPct val="150000"/>
              </a:lnSpc>
            </a:pPr>
            <a:endParaRPr lang="en-US" altLang="zh-CN" sz="2800" dirty="0"/>
          </a:p>
          <a:p>
            <a:pPr>
              <a:lnSpc>
                <a:spcPct val="150000"/>
              </a:lnSpc>
            </a:pPr>
            <a:endParaRPr lang="en-US" altLang="zh-CN" sz="2800" dirty="0"/>
          </a:p>
          <a:p>
            <a:pPr>
              <a:lnSpc>
                <a:spcPct val="150000"/>
              </a:lnSpc>
            </a:pPr>
            <a:endParaRPr lang="zh-CN" altLang="en-US" sz="2800" dirty="0"/>
          </a:p>
        </p:txBody>
      </p:sp>
      <p:sp>
        <p:nvSpPr>
          <p:cNvPr id="4" name="日期占位符 3"/>
          <p:cNvSpPr>
            <a:spLocks noGrp="1"/>
          </p:cNvSpPr>
          <p:nvPr>
            <p:ph type="dt" sz="quarter" idx="10"/>
          </p:nvPr>
        </p:nvSpPr>
        <p:spPr/>
        <p:txBody>
          <a:bodyPr/>
          <a:lstStyle/>
          <a:p>
            <a:pPr>
              <a:defRPr/>
            </a:pPr>
            <a:fld id="{3809799F-1DE9-4A06-947D-268105C138FD}" type="datetime3">
              <a:rPr lang="zh-CN" altLang="en-US" smtClean="0"/>
              <a:pPr>
                <a:defRPr/>
              </a:pPr>
              <a:t>2022年9月13日星期二</a:t>
            </a:fld>
            <a:endParaRPr lang="en-US" altLang="zh-CN"/>
          </a:p>
        </p:txBody>
      </p:sp>
      <p:sp>
        <p:nvSpPr>
          <p:cNvPr id="72709" name="灯片编号占位符 4"/>
          <p:cNvSpPr>
            <a:spLocks noGrp="1"/>
          </p:cNvSpPr>
          <p:nvPr>
            <p:ph type="sldNum" sz="quarter" idx="1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0"/>
              </a:spcBef>
              <a:buClrTx/>
              <a:buSzTx/>
              <a:buFontTx/>
              <a:buNone/>
            </a:pPr>
            <a:fld id="{A0A13328-2CA9-4C18-8323-E1F01B3DDE3B}" type="slidenum">
              <a:rPr lang="zh-CN" altLang="en-US" sz="2400" smtClean="0">
                <a:solidFill>
                  <a:schemeClr val="accent2"/>
                </a:solidFill>
                <a:latin typeface="Times New Roman" panose="02020603050405020304" pitchFamily="18" charset="0"/>
              </a:rPr>
              <a:pPr>
                <a:spcBef>
                  <a:spcPct val="0"/>
                </a:spcBef>
                <a:buClrTx/>
                <a:buSzTx/>
                <a:buFontTx/>
                <a:buNone/>
              </a:pPr>
              <a:t>56</a:t>
            </a:fld>
            <a:endParaRPr lang="en-US" altLang="zh-CN" sz="2400">
              <a:solidFill>
                <a:schemeClr val="accent2"/>
              </a:solidFill>
              <a:latin typeface="Times New Roman" panose="02020603050405020304" pitchFamily="18" charset="0"/>
            </a:endParaRPr>
          </a:p>
        </p:txBody>
      </p:sp>
      <p:sp>
        <p:nvSpPr>
          <p:cNvPr id="72710" name="页脚占位符 5"/>
          <p:cNvSpPr>
            <a:spLocks noGrp="1"/>
          </p:cNvSpPr>
          <p:nvPr>
            <p:ph type="ftr"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50000"/>
              </a:spcBef>
              <a:buClrTx/>
              <a:buSzTx/>
              <a:buFontTx/>
              <a:buNone/>
            </a:pPr>
            <a:r>
              <a:rPr lang="zh-CN" altLang="en-US" sz="2400">
                <a:solidFill>
                  <a:schemeClr val="tx1"/>
                </a:solidFill>
                <a:latin typeface="Times New Roman" panose="02020603050405020304" pitchFamily="18" charset="0"/>
                <a:ea typeface="宋体" panose="02010600030101010101" pitchFamily="2" charset="-122"/>
              </a:rPr>
              <a:t>大数据管理----前言</a:t>
            </a:r>
            <a:endParaRPr lang="zh-CN" altLang="zh-CN" sz="2400">
              <a:solidFill>
                <a:schemeClr val="tx1"/>
              </a:solidFill>
              <a:latin typeface="Times New Roman" panose="02020603050405020304" pitchFamily="18" charset="0"/>
              <a:ea typeface="宋体" panose="02010600030101010101" pitchFamily="2" charset="-122"/>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zh-CN" altLang="en-US" dirty="0"/>
              <a:t>关系数据库的优势</a:t>
            </a:r>
          </a:p>
        </p:txBody>
      </p:sp>
      <p:sp>
        <p:nvSpPr>
          <p:cNvPr id="73731" name="内容占位符 2"/>
          <p:cNvSpPr>
            <a:spLocks noGrp="1"/>
          </p:cNvSpPr>
          <p:nvPr>
            <p:ph idx="1"/>
          </p:nvPr>
        </p:nvSpPr>
        <p:spPr/>
        <p:txBody>
          <a:bodyPr/>
          <a:lstStyle/>
          <a:p>
            <a:pPr>
              <a:lnSpc>
                <a:spcPct val="150000"/>
              </a:lnSpc>
            </a:pPr>
            <a:r>
              <a:rPr lang="zh-CN" altLang="en-US" sz="2800"/>
              <a:t>通用性和高性能</a:t>
            </a:r>
            <a:endParaRPr lang="en-US" altLang="zh-CN" sz="2800"/>
          </a:p>
          <a:p>
            <a:pPr lvl="1">
              <a:lnSpc>
                <a:spcPct val="150000"/>
              </a:lnSpc>
            </a:pPr>
            <a:r>
              <a:rPr lang="zh-CN" altLang="en-US" sz="2400"/>
              <a:t>保持数据的一致性（事务处理）</a:t>
            </a:r>
            <a:endParaRPr lang="en-US" altLang="zh-CN" sz="2400"/>
          </a:p>
          <a:p>
            <a:pPr lvl="1">
              <a:lnSpc>
                <a:spcPct val="150000"/>
              </a:lnSpc>
            </a:pPr>
            <a:r>
              <a:rPr lang="zh-CN" altLang="en-US" sz="2400"/>
              <a:t>最小冗余</a:t>
            </a:r>
            <a:endParaRPr lang="en-US" altLang="zh-CN" sz="2400"/>
          </a:p>
          <a:p>
            <a:pPr lvl="1">
              <a:lnSpc>
                <a:spcPct val="150000"/>
              </a:lnSpc>
            </a:pPr>
            <a:r>
              <a:rPr lang="zh-CN" altLang="en-US" sz="2400"/>
              <a:t>复杂查询如</a:t>
            </a:r>
            <a:r>
              <a:rPr lang="en-US" altLang="zh-CN" sz="2400"/>
              <a:t>JOIN</a:t>
            </a:r>
          </a:p>
          <a:p>
            <a:pPr lvl="1">
              <a:lnSpc>
                <a:spcPct val="150000"/>
              </a:lnSpc>
            </a:pPr>
            <a:r>
              <a:rPr lang="zh-CN" altLang="en-US" sz="2400"/>
              <a:t>成熟的技术</a:t>
            </a:r>
            <a:endParaRPr lang="en-US" altLang="zh-CN" sz="2400"/>
          </a:p>
          <a:p>
            <a:pPr>
              <a:lnSpc>
                <a:spcPct val="150000"/>
              </a:lnSpc>
            </a:pPr>
            <a:endParaRPr lang="zh-CN" altLang="en-US" sz="2800"/>
          </a:p>
        </p:txBody>
      </p:sp>
      <p:sp>
        <p:nvSpPr>
          <p:cNvPr id="4" name="日期占位符 3"/>
          <p:cNvSpPr>
            <a:spLocks noGrp="1"/>
          </p:cNvSpPr>
          <p:nvPr>
            <p:ph type="dt" sz="quarter" idx="10"/>
          </p:nvPr>
        </p:nvSpPr>
        <p:spPr/>
        <p:txBody>
          <a:bodyPr/>
          <a:lstStyle/>
          <a:p>
            <a:pPr>
              <a:defRPr/>
            </a:pPr>
            <a:fld id="{418D0621-7C9F-4268-9943-68D9353DF0C6}" type="datetime3">
              <a:rPr lang="zh-CN" altLang="en-US" smtClean="0"/>
              <a:pPr>
                <a:defRPr/>
              </a:pPr>
              <a:t>2022年9月13日星期二</a:t>
            </a:fld>
            <a:endParaRPr lang="en-US" altLang="zh-CN"/>
          </a:p>
        </p:txBody>
      </p:sp>
      <p:sp>
        <p:nvSpPr>
          <p:cNvPr id="73733" name="灯片编号占位符 4"/>
          <p:cNvSpPr>
            <a:spLocks noGrp="1"/>
          </p:cNvSpPr>
          <p:nvPr>
            <p:ph type="sldNum" sz="quarter" idx="1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0"/>
              </a:spcBef>
              <a:buClrTx/>
              <a:buSzTx/>
              <a:buFontTx/>
              <a:buNone/>
            </a:pPr>
            <a:fld id="{1DA29C5F-22D2-4315-B888-FD9D934D5325}" type="slidenum">
              <a:rPr lang="zh-CN" altLang="en-US" sz="2400" smtClean="0">
                <a:solidFill>
                  <a:schemeClr val="accent2"/>
                </a:solidFill>
                <a:latin typeface="Times New Roman" panose="02020603050405020304" pitchFamily="18" charset="0"/>
              </a:rPr>
              <a:pPr>
                <a:spcBef>
                  <a:spcPct val="0"/>
                </a:spcBef>
                <a:buClrTx/>
                <a:buSzTx/>
                <a:buFontTx/>
                <a:buNone/>
              </a:pPr>
              <a:t>57</a:t>
            </a:fld>
            <a:endParaRPr lang="en-US" altLang="zh-CN" sz="2400">
              <a:solidFill>
                <a:schemeClr val="accent2"/>
              </a:solidFill>
              <a:latin typeface="Times New Roman" panose="02020603050405020304" pitchFamily="18" charset="0"/>
            </a:endParaRPr>
          </a:p>
        </p:txBody>
      </p:sp>
      <p:sp>
        <p:nvSpPr>
          <p:cNvPr id="73734" name="页脚占位符 5"/>
          <p:cNvSpPr>
            <a:spLocks noGrp="1"/>
          </p:cNvSpPr>
          <p:nvPr>
            <p:ph type="ftr"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50000"/>
              </a:spcBef>
              <a:buClrTx/>
              <a:buSzTx/>
              <a:buFontTx/>
              <a:buNone/>
            </a:pPr>
            <a:r>
              <a:rPr lang="zh-CN" altLang="en-US" sz="2400">
                <a:solidFill>
                  <a:schemeClr val="tx1"/>
                </a:solidFill>
                <a:latin typeface="Times New Roman" panose="02020603050405020304" pitchFamily="18" charset="0"/>
                <a:ea typeface="宋体" panose="02010600030101010101" pitchFamily="2" charset="-122"/>
              </a:rPr>
              <a:t>大数据管理----前言</a:t>
            </a:r>
            <a:endParaRPr lang="zh-CN" altLang="zh-CN" sz="2400">
              <a:solidFill>
                <a:schemeClr val="tx1"/>
              </a:solidFill>
              <a:latin typeface="Times New Roman" panose="02020603050405020304" pitchFamily="18" charset="0"/>
              <a:ea typeface="宋体" panose="02010600030101010101" pitchFamily="2" charset="-122"/>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标题 1"/>
          <p:cNvSpPr>
            <a:spLocks noGrp="1"/>
          </p:cNvSpPr>
          <p:nvPr>
            <p:ph type="title"/>
          </p:nvPr>
        </p:nvSpPr>
        <p:spPr/>
        <p:txBody>
          <a:bodyPr/>
          <a:lstStyle/>
          <a:p>
            <a:pPr eaLnBrk="1" hangingPunct="1">
              <a:defRPr/>
            </a:pPr>
            <a:r>
              <a:rPr lang="zh-CN" altLang="en-US" dirty="0"/>
              <a:t>关系数据库存在的问题</a:t>
            </a:r>
          </a:p>
        </p:txBody>
      </p:sp>
      <p:sp>
        <p:nvSpPr>
          <p:cNvPr id="74755" name="内容占位符 2"/>
          <p:cNvSpPr>
            <a:spLocks noGrp="1"/>
          </p:cNvSpPr>
          <p:nvPr>
            <p:ph idx="1"/>
          </p:nvPr>
        </p:nvSpPr>
        <p:spPr>
          <a:xfrm>
            <a:off x="457200" y="1500188"/>
            <a:ext cx="8329613" cy="5257800"/>
          </a:xfrm>
        </p:spPr>
        <p:txBody>
          <a:bodyPr/>
          <a:lstStyle/>
          <a:p>
            <a:pPr eaLnBrk="1" hangingPunct="1"/>
            <a:r>
              <a:rPr lang="zh-CN" altLang="en-US" sz="2400"/>
              <a:t>不适合在分布式环境中的向外扩展</a:t>
            </a:r>
            <a:endParaRPr lang="en-US" altLang="zh-CN" sz="2400"/>
          </a:p>
          <a:p>
            <a:pPr eaLnBrk="1" hangingPunct="1"/>
            <a:r>
              <a:rPr lang="zh-CN" altLang="en-US" sz="2400"/>
              <a:t>为什么？</a:t>
            </a:r>
            <a:endParaRPr lang="en-US" altLang="zh-CN" sz="2400"/>
          </a:p>
          <a:p>
            <a:pPr lvl="1" eaLnBrk="1" hangingPunct="1"/>
            <a:r>
              <a:rPr lang="zh-CN" altLang="en-US" sz="2000"/>
              <a:t>假设你要建设这样的系统，有数千用户的要求要处理，合理的方法是使用</a:t>
            </a:r>
            <a:r>
              <a:rPr lang="en-US" altLang="zh-CN" sz="2000"/>
              <a:t>LAMP(Linux,</a:t>
            </a:r>
            <a:r>
              <a:rPr lang="zh-CN" altLang="en-US" sz="2000"/>
              <a:t> </a:t>
            </a:r>
            <a:r>
              <a:rPr lang="en-US" altLang="zh-CN" sz="2000"/>
              <a:t>apache, MySQL, PHP)</a:t>
            </a:r>
            <a:r>
              <a:rPr lang="zh-CN" altLang="en-US" sz="2000"/>
              <a:t>来实现商业原型。</a:t>
            </a:r>
            <a:endParaRPr lang="en-US" altLang="zh-CN" sz="2000"/>
          </a:p>
          <a:p>
            <a:pPr lvl="1" eaLnBrk="1" hangingPunct="1"/>
            <a:r>
              <a:rPr lang="zh-CN" altLang="en-US" sz="2000"/>
              <a:t>关系数据库自身有很多特性</a:t>
            </a:r>
            <a:endParaRPr lang="en-US" altLang="zh-CN" sz="2000"/>
          </a:p>
          <a:p>
            <a:pPr lvl="2" eaLnBrk="1" hangingPunct="1"/>
            <a:r>
              <a:rPr lang="zh-CN" altLang="en-US" sz="1600"/>
              <a:t>事务可以保证更新多张表的数据是原子的，</a:t>
            </a:r>
            <a:r>
              <a:rPr lang="en-US" altLang="zh-CN" sz="1600"/>
              <a:t> </a:t>
            </a:r>
            <a:r>
              <a:rPr lang="zh-CN" altLang="en-US" sz="1600"/>
              <a:t>保证你数据是强一致性的；</a:t>
            </a:r>
            <a:endParaRPr lang="en-US" altLang="zh-CN" sz="1600"/>
          </a:p>
          <a:p>
            <a:pPr lvl="2" eaLnBrk="1" hangingPunct="1"/>
            <a:r>
              <a:rPr lang="zh-CN" altLang="en-US" sz="1600"/>
              <a:t>参照完整性保证不同表模式间的关系；</a:t>
            </a:r>
            <a:endParaRPr lang="en-US" altLang="zh-CN" sz="1600"/>
          </a:p>
          <a:p>
            <a:pPr lvl="2" eaLnBrk="1" hangingPunct="1"/>
            <a:r>
              <a:rPr lang="en-US" altLang="zh-CN" sz="1600"/>
              <a:t>sql</a:t>
            </a:r>
            <a:r>
              <a:rPr lang="zh-CN" altLang="en-US" sz="1600"/>
              <a:t>让你可以执行复杂的查询</a:t>
            </a:r>
            <a:r>
              <a:rPr lang="en-US" altLang="zh-CN" sz="1600"/>
              <a:t>(on everything)</a:t>
            </a:r>
            <a:r>
              <a:rPr lang="zh-CN" altLang="en-US" sz="1600"/>
              <a:t>； </a:t>
            </a:r>
            <a:endParaRPr lang="en-US" altLang="zh-CN" sz="1600"/>
          </a:p>
          <a:p>
            <a:pPr lvl="2" eaLnBrk="1" hangingPunct="1"/>
            <a:r>
              <a:rPr lang="zh-CN" altLang="en-US" sz="1600"/>
              <a:t>你不必关心数据是如何保存的，只需要关心表模式。</a:t>
            </a:r>
            <a:endParaRPr lang="en-US" altLang="zh-CN" sz="2000"/>
          </a:p>
          <a:p>
            <a:pPr lvl="1" eaLnBrk="1" hangingPunct="1"/>
            <a:r>
              <a:rPr lang="zh-CN" altLang="en-US" sz="2000"/>
              <a:t>这种工作模式是很好的，而且能在相当长的一段时间内提供很好的服务</a:t>
            </a:r>
            <a:endParaRPr lang="en-US" altLang="zh-CN" sz="2000"/>
          </a:p>
          <a:p>
            <a:pPr lvl="1" eaLnBrk="1" hangingPunct="1"/>
            <a:r>
              <a:rPr lang="zh-CN" altLang="en-US" sz="2000"/>
              <a:t>如果幸运，你可以成为</a:t>
            </a:r>
            <a:r>
              <a:rPr lang="en-US" altLang="zh-CN" sz="2000"/>
              <a:t>Internet</a:t>
            </a:r>
            <a:r>
              <a:rPr lang="zh-CN" altLang="en-US" sz="2000"/>
              <a:t>上下一个</a:t>
            </a:r>
            <a:endParaRPr lang="en-US" altLang="zh-CN" sz="2000"/>
          </a:p>
          <a:p>
            <a:pPr lvl="1" eaLnBrk="1" hangingPunct="1">
              <a:buFontTx/>
              <a:buNone/>
            </a:pPr>
            <a:r>
              <a:rPr lang="en-US" altLang="zh-CN" sz="2000"/>
              <a:t>     </a:t>
            </a:r>
            <a:r>
              <a:rPr lang="zh-CN" altLang="en-US" sz="2000"/>
              <a:t>热门话题，越来越多的人关注你的网站  </a:t>
            </a:r>
            <a:br>
              <a:rPr lang="zh-CN" altLang="en-US" sz="1600"/>
            </a:br>
            <a:endParaRPr lang="en-US" altLang="zh-CN" sz="1600"/>
          </a:p>
        </p:txBody>
      </p:sp>
      <p:pic>
        <p:nvPicPr>
          <p:cNvPr id="74756" name="Picture 4" descr="http://picapi.ooopic.com/00/92/53/65b1OOOPICf9.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57938" y="4929188"/>
            <a:ext cx="1928812" cy="1928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4757" name="灯片编号占位符 8"/>
          <p:cNvSpPr>
            <a:spLocks noGrp="1"/>
          </p:cNvSpPr>
          <p:nvPr>
            <p:ph type="sldNum" sz="quarter" idx="11"/>
          </p:nvPr>
        </p:nvSpPr>
        <p:spPr>
          <a:xfrm>
            <a:off x="3505200" y="6477000"/>
            <a:ext cx="3733800" cy="304800"/>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lgn="ctr">
              <a:spcBef>
                <a:spcPct val="0"/>
              </a:spcBef>
              <a:buClrTx/>
              <a:buSzTx/>
              <a:buFontTx/>
              <a:buNone/>
            </a:pPr>
            <a:fld id="{B725B92C-32E5-436C-9355-175F8E617684}" type="slidenum">
              <a:rPr lang="zh-CN" altLang="en-US" sz="1200" b="0" smtClean="0">
                <a:solidFill>
                  <a:srgbClr val="898989"/>
                </a:solidFill>
                <a:latin typeface="Calibri" panose="020F0502020204030204" pitchFamily="34" charset="0"/>
                <a:ea typeface="宋体" panose="02010600030101010101" pitchFamily="2" charset="-122"/>
              </a:rPr>
              <a:pPr algn="ctr">
                <a:spcBef>
                  <a:spcPct val="0"/>
                </a:spcBef>
                <a:buClrTx/>
                <a:buSzTx/>
                <a:buFontTx/>
                <a:buNone/>
              </a:pPr>
              <a:t>58</a:t>
            </a:fld>
            <a:endParaRPr lang="zh-CN" altLang="en-US" sz="1200" b="0">
              <a:solidFill>
                <a:srgbClr val="898989"/>
              </a:solidFill>
              <a:latin typeface="Calibri" panose="020F0502020204030204" pitchFamily="34" charset="0"/>
              <a:ea typeface="宋体" panose="02010600030101010101" pitchFamily="2" charset="-122"/>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标题 1"/>
          <p:cNvSpPr>
            <a:spLocks noGrp="1"/>
          </p:cNvSpPr>
          <p:nvPr>
            <p:ph type="title"/>
          </p:nvPr>
        </p:nvSpPr>
        <p:spPr/>
        <p:txBody>
          <a:bodyPr/>
          <a:lstStyle/>
          <a:p>
            <a:pPr eaLnBrk="1" hangingPunct="1">
              <a:defRPr/>
            </a:pPr>
            <a:r>
              <a:rPr lang="zh-CN" altLang="en-US"/>
              <a:t>关系数据库存在的问题</a:t>
            </a:r>
          </a:p>
        </p:txBody>
      </p:sp>
      <p:sp>
        <p:nvSpPr>
          <p:cNvPr id="75779" name="内容占位符 2"/>
          <p:cNvSpPr>
            <a:spLocks noGrp="1"/>
          </p:cNvSpPr>
          <p:nvPr>
            <p:ph idx="1"/>
          </p:nvPr>
        </p:nvSpPr>
        <p:spPr>
          <a:xfrm>
            <a:off x="457200" y="1500188"/>
            <a:ext cx="8329613" cy="5257800"/>
          </a:xfrm>
        </p:spPr>
        <p:txBody>
          <a:bodyPr/>
          <a:lstStyle/>
          <a:p>
            <a:pPr eaLnBrk="1" hangingPunct="1"/>
            <a:r>
              <a:rPr lang="zh-CN" altLang="en-US" sz="1800"/>
              <a:t>随着用户数的不断增加，需要增加更多的应用服务器，但是相对来说比较简单，真正的压力在于所有的应用服务器都共享一个中心的数据库服务器。随着数据库服务器的</a:t>
            </a:r>
            <a:r>
              <a:rPr lang="en-US" altLang="zh-CN" sz="1800"/>
              <a:t>CPU/IO</a:t>
            </a:r>
            <a:r>
              <a:rPr lang="zh-CN" altLang="en-US" sz="1800"/>
              <a:t>负载的不断增加，你就要考虑以当前这种用户增速，它还能支持多久</a:t>
            </a:r>
            <a:endParaRPr lang="en-US" altLang="zh-CN" sz="1800"/>
          </a:p>
          <a:p>
            <a:pPr eaLnBrk="1" hangingPunct="1"/>
            <a:r>
              <a:rPr lang="zh-CN" altLang="en-US" sz="1800"/>
              <a:t>第一步，你可能会为主服务器增加多个从服务器，主服务器响应写操作，从服务器只能响应读操作，对于你的网站来说，用户的读操作要远远的多于写操作 </a:t>
            </a:r>
            <a:r>
              <a:rPr lang="en-US" altLang="zh-CN" sz="1800"/>
              <a:t>(eg. EC2 RDS MySQL read replicas)</a:t>
            </a:r>
          </a:p>
          <a:p>
            <a:pPr eaLnBrk="1" hangingPunct="1"/>
            <a:r>
              <a:rPr lang="zh-CN" altLang="en-US" sz="1800"/>
              <a:t>为减轻主服务器写压力，增加</a:t>
            </a:r>
            <a:r>
              <a:rPr lang="en-US" altLang="zh-CN" sz="1800"/>
              <a:t>1</a:t>
            </a:r>
            <a:r>
              <a:rPr lang="zh-CN" altLang="en-US" sz="1800"/>
              <a:t>台主服务器。增加主服务器确实这样似乎可以把每台主数据库的负载减少一半，但是更新处理会发生冲突</a:t>
            </a:r>
            <a:r>
              <a:rPr lang="en-US" altLang="zh-CN" sz="1800"/>
              <a:t>(</a:t>
            </a:r>
            <a:r>
              <a:rPr lang="zh-CN" altLang="en-US" sz="1800"/>
              <a:t>同样的数据在两台服务器同时更新成其他值</a:t>
            </a:r>
            <a:r>
              <a:rPr lang="en-US" altLang="zh-CN" sz="1800"/>
              <a:t>)</a:t>
            </a:r>
            <a:r>
              <a:rPr lang="zh-CN" altLang="en-US" sz="1800"/>
              <a:t>，可能会造成数据的不一致。为了避免这样的问题</a:t>
            </a:r>
            <a:r>
              <a:rPr lang="en-US" altLang="zh-CN" sz="1800"/>
              <a:t>,</a:t>
            </a:r>
            <a:r>
              <a:rPr lang="zh-CN" altLang="en-US" sz="1800"/>
              <a:t>就需要把对每个表的请求分别分配给合适的主数据库来处理</a:t>
            </a:r>
            <a:endParaRPr lang="en-US" altLang="zh-CN" sz="1800"/>
          </a:p>
        </p:txBody>
      </p:sp>
      <p:pic>
        <p:nvPicPr>
          <p:cNvPr id="75780"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7438" y="4786313"/>
            <a:ext cx="4830762" cy="2071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781" name="灯片编号占位符 8"/>
          <p:cNvSpPr>
            <a:spLocks noGrp="1"/>
          </p:cNvSpPr>
          <p:nvPr>
            <p:ph type="sldNum" sz="quarter" idx="11"/>
          </p:nvPr>
        </p:nvSpPr>
        <p:spPr>
          <a:xfrm>
            <a:off x="3505200" y="6477000"/>
            <a:ext cx="3733800" cy="304800"/>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lgn="ctr">
              <a:spcBef>
                <a:spcPct val="0"/>
              </a:spcBef>
              <a:buClrTx/>
              <a:buSzTx/>
              <a:buFontTx/>
              <a:buNone/>
            </a:pPr>
            <a:fld id="{10B84AF9-0164-47E2-BF13-5D8E5621BDAE}" type="slidenum">
              <a:rPr lang="zh-CN" altLang="en-US" sz="1200" b="0" smtClean="0">
                <a:solidFill>
                  <a:srgbClr val="898989"/>
                </a:solidFill>
                <a:latin typeface="Calibri" panose="020F0502020204030204" pitchFamily="34" charset="0"/>
                <a:ea typeface="宋体" panose="02010600030101010101" pitchFamily="2" charset="-122"/>
              </a:rPr>
              <a:pPr algn="ctr">
                <a:spcBef>
                  <a:spcPct val="0"/>
                </a:spcBef>
                <a:buClrTx/>
                <a:buSzTx/>
                <a:buFontTx/>
                <a:buNone/>
              </a:pPr>
              <a:t>59</a:t>
            </a:fld>
            <a:endParaRPr lang="zh-CN" altLang="en-US" sz="1200" b="0">
              <a:solidFill>
                <a:srgbClr val="898989"/>
              </a:solidFill>
              <a:latin typeface="Calibri" panose="020F0502020204030204" pitchFamily="34" charset="0"/>
              <a:ea typeface="宋体" panose="02010600030101010101" pitchFamily="2" charset="-122"/>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5D0A99-634F-4389-BC96-7C70D92A0940}"/>
              </a:ext>
            </a:extLst>
          </p:cNvPr>
          <p:cNvSpPr>
            <a:spLocks noGrp="1"/>
          </p:cNvSpPr>
          <p:nvPr>
            <p:ph type="title"/>
          </p:nvPr>
        </p:nvSpPr>
        <p:spPr/>
        <p:txBody>
          <a:bodyPr/>
          <a:lstStyle/>
          <a:p>
            <a:r>
              <a:rPr lang="zh-CN" altLang="en-US" dirty="0"/>
              <a:t>关系型</a:t>
            </a:r>
            <a:r>
              <a:rPr lang="en-US" altLang="zh-CN" dirty="0"/>
              <a:t>VS</a:t>
            </a:r>
            <a:r>
              <a:rPr lang="zh-CN" altLang="en-US" dirty="0"/>
              <a:t>非关系型</a:t>
            </a:r>
          </a:p>
        </p:txBody>
      </p:sp>
      <p:pic>
        <p:nvPicPr>
          <p:cNvPr id="8" name="内容占位符 7">
            <a:extLst>
              <a:ext uri="{FF2B5EF4-FFF2-40B4-BE49-F238E27FC236}">
                <a16:creationId xmlns:a16="http://schemas.microsoft.com/office/drawing/2014/main" id="{11655D22-226B-48B3-9A72-56352537583C}"/>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2657" b="9086"/>
          <a:stretch/>
        </p:blipFill>
        <p:spPr>
          <a:xfrm>
            <a:off x="107504" y="1535460"/>
            <a:ext cx="8742782" cy="4320480"/>
          </a:xfrm>
        </p:spPr>
      </p:pic>
      <p:sp>
        <p:nvSpPr>
          <p:cNvPr id="4" name="日期占位符 3">
            <a:extLst>
              <a:ext uri="{FF2B5EF4-FFF2-40B4-BE49-F238E27FC236}">
                <a16:creationId xmlns:a16="http://schemas.microsoft.com/office/drawing/2014/main" id="{1D49AB22-4571-433F-A306-537A170210DD}"/>
              </a:ext>
            </a:extLst>
          </p:cNvPr>
          <p:cNvSpPr>
            <a:spLocks noGrp="1"/>
          </p:cNvSpPr>
          <p:nvPr>
            <p:ph type="dt" sz="half" idx="10"/>
          </p:nvPr>
        </p:nvSpPr>
        <p:spPr/>
        <p:txBody>
          <a:bodyPr/>
          <a:lstStyle/>
          <a:p>
            <a:pPr>
              <a:defRPr/>
            </a:pPr>
            <a:fld id="{0E64667F-6A7A-4868-B32C-26A92B827C87}" type="datetime3">
              <a:rPr lang="zh-CN" altLang="en-US" smtClean="0"/>
              <a:pPr>
                <a:defRPr/>
              </a:pPr>
              <a:t>2022年9月13日星期二</a:t>
            </a:fld>
            <a:endParaRPr lang="en-US" altLang="zh-CN"/>
          </a:p>
        </p:txBody>
      </p:sp>
      <p:sp>
        <p:nvSpPr>
          <p:cNvPr id="5" name="灯片编号占位符 4">
            <a:extLst>
              <a:ext uri="{FF2B5EF4-FFF2-40B4-BE49-F238E27FC236}">
                <a16:creationId xmlns:a16="http://schemas.microsoft.com/office/drawing/2014/main" id="{C2B351F4-526B-426E-B69F-1E41FADCBE31}"/>
              </a:ext>
            </a:extLst>
          </p:cNvPr>
          <p:cNvSpPr>
            <a:spLocks noGrp="1"/>
          </p:cNvSpPr>
          <p:nvPr>
            <p:ph type="sldNum" sz="quarter" idx="11"/>
          </p:nvPr>
        </p:nvSpPr>
        <p:spPr/>
        <p:txBody>
          <a:bodyPr/>
          <a:lstStyle/>
          <a:p>
            <a:pPr>
              <a:defRPr/>
            </a:pPr>
            <a:fld id="{77D8ADC7-830B-4ACA-BC27-69EA4A3920D2}" type="slidenum">
              <a:rPr lang="zh-CN" altLang="en-US" smtClean="0"/>
              <a:pPr>
                <a:defRPr/>
              </a:pPr>
              <a:t>6</a:t>
            </a:fld>
            <a:endParaRPr lang="en-US" altLang="zh-CN"/>
          </a:p>
        </p:txBody>
      </p:sp>
      <p:sp>
        <p:nvSpPr>
          <p:cNvPr id="6" name="页脚占位符 5">
            <a:extLst>
              <a:ext uri="{FF2B5EF4-FFF2-40B4-BE49-F238E27FC236}">
                <a16:creationId xmlns:a16="http://schemas.microsoft.com/office/drawing/2014/main" id="{2BE528E6-D28C-4767-98DA-5EB26CAD9377}"/>
              </a:ext>
            </a:extLst>
          </p:cNvPr>
          <p:cNvSpPr>
            <a:spLocks noGrp="1"/>
          </p:cNvSpPr>
          <p:nvPr>
            <p:ph type="ftr" sz="quarter" idx="12"/>
          </p:nvPr>
        </p:nvSpPr>
        <p:spPr/>
        <p:txBody>
          <a:bodyPr/>
          <a:lstStyle/>
          <a:p>
            <a:pPr>
              <a:defRPr/>
            </a:pPr>
            <a:r>
              <a:rPr lang="zh-CN" altLang="en-US"/>
              <a:t>大数据管理----前言</a:t>
            </a:r>
            <a:endParaRPr lang="zh-CN" altLang="zh-CN"/>
          </a:p>
        </p:txBody>
      </p:sp>
    </p:spTree>
    <p:extLst>
      <p:ext uri="{BB962C8B-B14F-4D97-AF65-F5344CB8AC3E}">
        <p14:creationId xmlns:p14="http://schemas.microsoft.com/office/powerpoint/2010/main" val="43480138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标题 1"/>
          <p:cNvSpPr>
            <a:spLocks noGrp="1"/>
          </p:cNvSpPr>
          <p:nvPr>
            <p:ph type="title"/>
          </p:nvPr>
        </p:nvSpPr>
        <p:spPr/>
        <p:txBody>
          <a:bodyPr/>
          <a:lstStyle/>
          <a:p>
            <a:pPr eaLnBrk="1" hangingPunct="1">
              <a:defRPr/>
            </a:pPr>
            <a:r>
              <a:rPr lang="zh-CN" altLang="en-US" dirty="0"/>
              <a:t>关系数据库存在的问题</a:t>
            </a:r>
          </a:p>
        </p:txBody>
      </p:sp>
      <p:sp>
        <p:nvSpPr>
          <p:cNvPr id="76803" name="内容占位符 2"/>
          <p:cNvSpPr>
            <a:spLocks noGrp="1"/>
          </p:cNvSpPr>
          <p:nvPr>
            <p:ph idx="1"/>
          </p:nvPr>
        </p:nvSpPr>
        <p:spPr>
          <a:xfrm>
            <a:off x="457200" y="1500188"/>
            <a:ext cx="8329613" cy="5257800"/>
          </a:xfrm>
        </p:spPr>
        <p:txBody>
          <a:bodyPr/>
          <a:lstStyle/>
          <a:p>
            <a:pPr eaLnBrk="1" hangingPunct="1"/>
            <a:r>
              <a:rPr lang="zh-CN" altLang="en-US" sz="2000"/>
              <a:t>当第一种方案仍然难以满足访问量时，你可能会考虑增加一个</a:t>
            </a:r>
            <a:r>
              <a:rPr lang="en-US" altLang="zh-CN" sz="2000"/>
              <a:t>cache</a:t>
            </a:r>
            <a:r>
              <a:rPr lang="zh-CN" altLang="en-US" sz="2000"/>
              <a:t>，比如说</a:t>
            </a:r>
            <a:r>
              <a:rPr lang="en-US" altLang="zh-CN" sz="2000"/>
              <a:t>Memcached</a:t>
            </a:r>
            <a:r>
              <a:rPr lang="zh-CN" altLang="en-US" sz="2000"/>
              <a:t>，把数据放到读取更快速的内存中，缓解读负载压力。但这是要考虑</a:t>
            </a:r>
            <a:r>
              <a:rPr lang="en-US" altLang="zh-CN" sz="2000"/>
              <a:t>cache</a:t>
            </a:r>
            <a:r>
              <a:rPr lang="zh-CN" altLang="en-US" sz="2000"/>
              <a:t>和数据库中数据一致性的问题，保证数据库的更新在很短的时间内反映到</a:t>
            </a:r>
            <a:r>
              <a:rPr lang="en-US" altLang="zh-CN" sz="2000"/>
              <a:t>cache</a:t>
            </a:r>
            <a:r>
              <a:rPr lang="zh-CN" altLang="en-US" sz="2000"/>
              <a:t>中</a:t>
            </a:r>
            <a:endParaRPr lang="en-US" altLang="zh-CN" sz="2000"/>
          </a:p>
        </p:txBody>
      </p:sp>
      <p:pic>
        <p:nvPicPr>
          <p:cNvPr id="7680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24113" y="3143250"/>
            <a:ext cx="4648200" cy="331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6805" name="灯片编号占位符 8"/>
          <p:cNvSpPr>
            <a:spLocks noGrp="1"/>
          </p:cNvSpPr>
          <p:nvPr>
            <p:ph type="sldNum" sz="quarter" idx="11"/>
          </p:nvPr>
        </p:nvSpPr>
        <p:spPr>
          <a:xfrm>
            <a:off x="3505200" y="6477000"/>
            <a:ext cx="3733800" cy="304800"/>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lgn="ctr">
              <a:spcBef>
                <a:spcPct val="0"/>
              </a:spcBef>
              <a:buClrTx/>
              <a:buSzTx/>
              <a:buFontTx/>
              <a:buNone/>
            </a:pPr>
            <a:fld id="{BBF92588-64E9-41DA-A868-8D6FC6CD4647}" type="slidenum">
              <a:rPr lang="zh-CN" altLang="en-US" sz="1200" b="0" smtClean="0">
                <a:solidFill>
                  <a:srgbClr val="898989"/>
                </a:solidFill>
                <a:latin typeface="Calibri" panose="020F0502020204030204" pitchFamily="34" charset="0"/>
                <a:ea typeface="宋体" panose="02010600030101010101" pitchFamily="2" charset="-122"/>
              </a:rPr>
              <a:pPr algn="ctr">
                <a:spcBef>
                  <a:spcPct val="0"/>
                </a:spcBef>
                <a:buClrTx/>
                <a:buSzTx/>
                <a:buFontTx/>
                <a:buNone/>
              </a:pPr>
              <a:t>60</a:t>
            </a:fld>
            <a:endParaRPr lang="zh-CN" altLang="en-US" sz="1200" b="0">
              <a:solidFill>
                <a:srgbClr val="898989"/>
              </a:solidFill>
              <a:latin typeface="Calibri" panose="020F0502020204030204" pitchFamily="34" charset="0"/>
              <a:ea typeface="宋体" panose="02010600030101010101" pitchFamily="2" charset="-122"/>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标题 1"/>
          <p:cNvSpPr>
            <a:spLocks noGrp="1"/>
          </p:cNvSpPr>
          <p:nvPr>
            <p:ph type="title"/>
          </p:nvPr>
        </p:nvSpPr>
        <p:spPr/>
        <p:txBody>
          <a:bodyPr/>
          <a:lstStyle/>
          <a:p>
            <a:pPr eaLnBrk="1" hangingPunct="1">
              <a:defRPr/>
            </a:pPr>
            <a:r>
              <a:rPr lang="zh-CN" altLang="en-US" dirty="0"/>
              <a:t>关系数据库存在的问题</a:t>
            </a:r>
          </a:p>
        </p:txBody>
      </p:sp>
      <p:sp>
        <p:nvSpPr>
          <p:cNvPr id="77827" name="内容占位符 2"/>
          <p:cNvSpPr>
            <a:spLocks noGrp="1"/>
          </p:cNvSpPr>
          <p:nvPr>
            <p:ph idx="1"/>
          </p:nvPr>
        </p:nvSpPr>
        <p:spPr>
          <a:xfrm>
            <a:off x="457200" y="1500188"/>
            <a:ext cx="8329613" cy="5257800"/>
          </a:xfrm>
        </p:spPr>
        <p:txBody>
          <a:bodyPr/>
          <a:lstStyle/>
          <a:p>
            <a:pPr eaLnBrk="1" hangingPunct="1"/>
            <a:r>
              <a:rPr lang="zh-CN" altLang="en-US" sz="2000"/>
              <a:t>尽管读负载压力能缓解，但所有的写操作还是集中在主服务器上，一旦主服务器难以承担写负载压力，就要考虑采用</a:t>
            </a:r>
            <a:r>
              <a:rPr lang="zh-CN" altLang="en-US" sz="2000">
                <a:solidFill>
                  <a:schemeClr val="accent2"/>
                </a:solidFill>
              </a:rPr>
              <a:t>向上扩展</a:t>
            </a:r>
            <a:r>
              <a:rPr lang="zh-CN" altLang="en-US" sz="2000"/>
              <a:t>的模式，增加主服务器的计算资源；同时，从服务器也要相应的升级。当然，这会花更多的钱</a:t>
            </a:r>
            <a:r>
              <a:rPr lang="en-US" altLang="zh-CN" sz="2000"/>
              <a:t>(eg. EC2 RDS</a:t>
            </a:r>
            <a:r>
              <a:rPr lang="zh-CN" altLang="en-US" sz="2000"/>
              <a:t>支持</a:t>
            </a:r>
            <a:r>
              <a:rPr lang="en-US" altLang="zh-CN" sz="2000"/>
              <a:t>DB instance</a:t>
            </a:r>
            <a:r>
              <a:rPr lang="zh-CN" altLang="en-US" sz="2000"/>
              <a:t>配置的升级</a:t>
            </a:r>
            <a:r>
              <a:rPr lang="en-US" altLang="zh-CN" sz="2000"/>
              <a:t>)</a:t>
            </a:r>
            <a:br>
              <a:rPr lang="zh-CN" altLang="en-US" sz="2000"/>
            </a:br>
            <a:endParaRPr lang="en-US" altLang="zh-CN" sz="2000"/>
          </a:p>
        </p:txBody>
      </p:sp>
      <p:pic>
        <p:nvPicPr>
          <p:cNvPr id="77828"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86063" y="4572000"/>
            <a:ext cx="3265487" cy="200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82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0313" y="3143250"/>
            <a:ext cx="3857625" cy="1084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830" name="灯片编号占位符 9"/>
          <p:cNvSpPr>
            <a:spLocks noGrp="1"/>
          </p:cNvSpPr>
          <p:nvPr>
            <p:ph type="sldNum" sz="quarter" idx="11"/>
          </p:nvPr>
        </p:nvSpPr>
        <p:spPr>
          <a:xfrm>
            <a:off x="3505200" y="6477000"/>
            <a:ext cx="3733800" cy="304800"/>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lgn="ctr">
              <a:spcBef>
                <a:spcPct val="0"/>
              </a:spcBef>
              <a:buClrTx/>
              <a:buSzTx/>
              <a:buFontTx/>
              <a:buNone/>
            </a:pPr>
            <a:fld id="{61CFA7B4-C101-4861-9BB7-A6C411AE315C}" type="slidenum">
              <a:rPr lang="zh-CN" altLang="en-US" sz="1200" b="0" smtClean="0">
                <a:solidFill>
                  <a:srgbClr val="898989"/>
                </a:solidFill>
                <a:latin typeface="Calibri" panose="020F0502020204030204" pitchFamily="34" charset="0"/>
                <a:ea typeface="宋体" panose="02010600030101010101" pitchFamily="2" charset="-122"/>
              </a:rPr>
              <a:pPr algn="ctr">
                <a:spcBef>
                  <a:spcPct val="0"/>
                </a:spcBef>
                <a:buClrTx/>
                <a:buSzTx/>
                <a:buFontTx/>
                <a:buNone/>
              </a:pPr>
              <a:t>61</a:t>
            </a:fld>
            <a:endParaRPr lang="zh-CN" altLang="en-US" sz="1200" b="0">
              <a:solidFill>
                <a:srgbClr val="898989"/>
              </a:solidFill>
              <a:latin typeface="Calibri" panose="020F0502020204030204" pitchFamily="34" charset="0"/>
              <a:ea typeface="宋体" panose="02010600030101010101" pitchFamily="2" charset="-122"/>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标题 1"/>
          <p:cNvSpPr>
            <a:spLocks noGrp="1"/>
          </p:cNvSpPr>
          <p:nvPr>
            <p:ph type="title"/>
          </p:nvPr>
        </p:nvSpPr>
        <p:spPr/>
        <p:txBody>
          <a:bodyPr/>
          <a:lstStyle/>
          <a:p>
            <a:pPr eaLnBrk="1" hangingPunct="1">
              <a:defRPr/>
            </a:pPr>
            <a:r>
              <a:rPr lang="zh-CN" altLang="en-US" dirty="0"/>
              <a:t>关系数据库存在的问题</a:t>
            </a:r>
          </a:p>
        </p:txBody>
      </p:sp>
      <p:sp>
        <p:nvSpPr>
          <p:cNvPr id="78851" name="内容占位符 2"/>
          <p:cNvSpPr>
            <a:spLocks noGrp="1"/>
          </p:cNvSpPr>
          <p:nvPr>
            <p:ph idx="1"/>
          </p:nvPr>
        </p:nvSpPr>
        <p:spPr>
          <a:xfrm>
            <a:off x="457200" y="1500188"/>
            <a:ext cx="8329613" cy="5257800"/>
          </a:xfrm>
        </p:spPr>
        <p:txBody>
          <a:bodyPr/>
          <a:lstStyle/>
          <a:p>
            <a:pPr eaLnBrk="1" hangingPunct="1"/>
            <a:r>
              <a:rPr lang="zh-CN" altLang="en-US" sz="2000"/>
              <a:t>随后网站更热门，以前运行的很好的</a:t>
            </a:r>
            <a:r>
              <a:rPr lang="en-US" altLang="zh-CN" sz="2000"/>
              <a:t>join sql </a:t>
            </a:r>
            <a:r>
              <a:rPr lang="zh-CN" altLang="en-US" sz="2000"/>
              <a:t>现在突然慢下来。情况变得更糟的话，你不得不停止存储过程， 因为这些存储过程变的很慢无法结束</a:t>
            </a:r>
            <a:endParaRPr lang="en-US" altLang="zh-CN" sz="2000"/>
          </a:p>
          <a:p>
            <a:pPr eaLnBrk="1" hangingPunct="1"/>
            <a:r>
              <a:rPr lang="zh-CN" altLang="en-US" sz="2000"/>
              <a:t>负载持续的增加，更多用户访问网站，你可能删除二级索引，因为管理这个索引负担很大，让数据库变的很慢。然后开始只使用主索引 ，其他不在使用  </a:t>
            </a:r>
            <a:endParaRPr lang="en-US" altLang="zh-CN" sz="2000"/>
          </a:p>
          <a:p>
            <a:pPr eaLnBrk="1" hangingPunct="1"/>
            <a:r>
              <a:rPr lang="zh-CN" altLang="en-US" sz="2000"/>
              <a:t>如果几个月后你的负载成数量级的增长，甚至更多呢？下一步干什么呢？</a:t>
            </a:r>
            <a:br>
              <a:rPr lang="zh-CN" altLang="en-US" sz="2000"/>
            </a:br>
            <a:endParaRPr lang="en-US" altLang="zh-CN" sz="2000"/>
          </a:p>
        </p:txBody>
      </p:sp>
      <p:pic>
        <p:nvPicPr>
          <p:cNvPr id="78852" name="Picture 2" descr="http://sc.jb51.net/uploads/allimg/120804/2-120P4105JHE.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43313" y="4286250"/>
            <a:ext cx="2286000"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8853" name="灯片编号占位符 9"/>
          <p:cNvSpPr>
            <a:spLocks noGrp="1"/>
          </p:cNvSpPr>
          <p:nvPr>
            <p:ph type="sldNum" sz="quarter" idx="11"/>
          </p:nvPr>
        </p:nvSpPr>
        <p:spPr>
          <a:xfrm>
            <a:off x="3505200" y="6477000"/>
            <a:ext cx="3733800" cy="304800"/>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lgn="ctr">
              <a:spcBef>
                <a:spcPct val="0"/>
              </a:spcBef>
              <a:buClrTx/>
              <a:buSzTx/>
              <a:buFontTx/>
              <a:buNone/>
            </a:pPr>
            <a:fld id="{C0958DC3-E7A2-42D4-B13E-003B53190E78}" type="slidenum">
              <a:rPr lang="zh-CN" altLang="en-US" sz="1200" b="0" smtClean="0">
                <a:solidFill>
                  <a:srgbClr val="898989"/>
                </a:solidFill>
                <a:latin typeface="Calibri" panose="020F0502020204030204" pitchFamily="34" charset="0"/>
                <a:ea typeface="宋体" panose="02010600030101010101" pitchFamily="2" charset="-122"/>
              </a:rPr>
              <a:pPr algn="ctr">
                <a:spcBef>
                  <a:spcPct val="0"/>
                </a:spcBef>
                <a:buClrTx/>
                <a:buSzTx/>
                <a:buFontTx/>
                <a:buNone/>
              </a:pPr>
              <a:t>62</a:t>
            </a:fld>
            <a:endParaRPr lang="zh-CN" altLang="en-US" sz="1200" b="0">
              <a:solidFill>
                <a:srgbClr val="898989"/>
              </a:solidFill>
              <a:latin typeface="Calibri" panose="020F0502020204030204" pitchFamily="34" charset="0"/>
              <a:ea typeface="宋体" panose="02010600030101010101" pitchFamily="2" charset="-122"/>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标题 1"/>
          <p:cNvSpPr>
            <a:spLocks noGrp="1"/>
          </p:cNvSpPr>
          <p:nvPr>
            <p:ph type="title"/>
          </p:nvPr>
        </p:nvSpPr>
        <p:spPr/>
        <p:txBody>
          <a:bodyPr/>
          <a:lstStyle/>
          <a:p>
            <a:pPr eaLnBrk="1" hangingPunct="1">
              <a:defRPr/>
            </a:pPr>
            <a:r>
              <a:rPr lang="zh-CN" altLang="en-US"/>
              <a:t>关系数据库存在的问题</a:t>
            </a:r>
          </a:p>
        </p:txBody>
      </p:sp>
      <p:sp>
        <p:nvSpPr>
          <p:cNvPr id="3" name="内容占位符 2"/>
          <p:cNvSpPr>
            <a:spLocks noGrp="1"/>
          </p:cNvSpPr>
          <p:nvPr>
            <p:ph idx="1"/>
          </p:nvPr>
        </p:nvSpPr>
        <p:spPr>
          <a:xfrm>
            <a:off x="457200" y="1500188"/>
            <a:ext cx="8329613" cy="5257800"/>
          </a:xfrm>
        </p:spPr>
        <p:txBody>
          <a:bodyPr rtlCol="0">
            <a:normAutofit/>
          </a:bodyPr>
          <a:lstStyle/>
          <a:p>
            <a:pPr eaLnBrk="1" fontAlgn="auto" hangingPunct="1">
              <a:spcAft>
                <a:spcPts val="0"/>
              </a:spcAft>
              <a:defRPr/>
            </a:pPr>
            <a:r>
              <a:rPr lang="zh-CN" altLang="en-US" sz="2400" dirty="0"/>
              <a:t>还能做的是将数据进行切分</a:t>
            </a:r>
            <a:r>
              <a:rPr lang="en-US" altLang="zh-CN" sz="2400" dirty="0"/>
              <a:t>(</a:t>
            </a:r>
            <a:r>
              <a:rPr lang="zh-CN" altLang="en-US" sz="2400" dirty="0"/>
              <a:t>垂直切分和水平切分</a:t>
            </a:r>
            <a:r>
              <a:rPr lang="en-US" altLang="zh-CN" sz="2400" dirty="0"/>
              <a:t>)</a:t>
            </a:r>
            <a:r>
              <a:rPr lang="zh-CN" altLang="en-US" sz="2400" dirty="0"/>
              <a:t>，分布到多个节点，但代价是很高的</a:t>
            </a:r>
            <a:r>
              <a:rPr lang="en-US" altLang="zh-CN" sz="2400" dirty="0"/>
              <a:t>(</a:t>
            </a:r>
            <a:r>
              <a:rPr lang="zh-CN" altLang="en-US" sz="2400" dirty="0"/>
              <a:t>经验丰富并且很贵的</a:t>
            </a:r>
            <a:r>
              <a:rPr lang="en-US" altLang="zh-CN" sz="2400" dirty="0"/>
              <a:t>DBAs</a:t>
            </a:r>
            <a:r>
              <a:rPr lang="zh-CN" altLang="en-US" sz="2400" dirty="0"/>
              <a:t>等</a:t>
            </a:r>
            <a:r>
              <a:rPr lang="en-US" altLang="zh-CN" sz="2400" dirty="0"/>
              <a:t>)</a:t>
            </a:r>
            <a:r>
              <a:rPr lang="zh-CN" altLang="en-US" sz="2400" dirty="0"/>
              <a:t>，同时可能带来一些问题</a:t>
            </a:r>
            <a:endParaRPr lang="en-US" altLang="zh-CN" sz="2400" dirty="0"/>
          </a:p>
          <a:p>
            <a:pPr lvl="1" eaLnBrk="1" fontAlgn="auto" hangingPunct="1">
              <a:spcAft>
                <a:spcPts val="0"/>
              </a:spcAft>
              <a:defRPr/>
            </a:pPr>
            <a:r>
              <a:rPr lang="zh-CN" altLang="en-US" sz="2000" dirty="0">
                <a:solidFill>
                  <a:schemeClr val="accent2"/>
                </a:solidFill>
              </a:rPr>
              <a:t>引入分布式事务</a:t>
            </a:r>
            <a:r>
              <a:rPr lang="zh-CN" altLang="en-US" sz="2000" dirty="0"/>
              <a:t>：由于关系数据库支持事务，切分可能引入分布式事务，但分布式事务对系统资源消耗大，性能也并不高</a:t>
            </a:r>
            <a:endParaRPr lang="en-US" altLang="zh-CN" sz="2000" dirty="0"/>
          </a:p>
          <a:p>
            <a:pPr lvl="1" eaLnBrk="1" fontAlgn="auto" hangingPunct="1">
              <a:spcAft>
                <a:spcPts val="0"/>
              </a:spcAft>
              <a:defRPr/>
            </a:pPr>
            <a:r>
              <a:rPr lang="zh-CN" altLang="en-US" sz="2000" dirty="0">
                <a:solidFill>
                  <a:schemeClr val="accent2"/>
                </a:solidFill>
              </a:rPr>
              <a:t>跨节点的</a:t>
            </a:r>
            <a:r>
              <a:rPr lang="en-US" altLang="zh-CN" sz="2000" dirty="0">
                <a:solidFill>
                  <a:schemeClr val="accent2"/>
                </a:solidFill>
              </a:rPr>
              <a:t>join</a:t>
            </a:r>
            <a:r>
              <a:rPr lang="zh-CN" altLang="en-US" sz="2000" dirty="0">
                <a:solidFill>
                  <a:schemeClr val="accent2"/>
                </a:solidFill>
              </a:rPr>
              <a:t>和排序操作</a:t>
            </a:r>
            <a:r>
              <a:rPr lang="zh-CN" altLang="en-US" sz="2000" dirty="0"/>
              <a:t>：尽管能在数据库端解决</a:t>
            </a:r>
            <a:r>
              <a:rPr lang="en-US" altLang="zh-CN" sz="2000" dirty="0"/>
              <a:t>(Oracle </a:t>
            </a:r>
            <a:r>
              <a:rPr lang="en-US" altLang="zh-CN" sz="2000" dirty="0" err="1"/>
              <a:t>DBlink</a:t>
            </a:r>
            <a:r>
              <a:rPr lang="en-US" altLang="zh-CN" sz="2000" dirty="0"/>
              <a:t>, MySQL Federated)</a:t>
            </a:r>
            <a:r>
              <a:rPr lang="zh-CN" altLang="en-US" sz="2000" dirty="0"/>
              <a:t>，但可能耗费大量的网络资源。通常推荐在应用层进行数据的整合，这需要应用层做很多额外的工作，也加重了应用服务器的负担</a:t>
            </a:r>
            <a:endParaRPr lang="en-US" altLang="zh-CN" sz="2000" dirty="0"/>
          </a:p>
          <a:p>
            <a:pPr lvl="1" eaLnBrk="1" fontAlgn="auto" hangingPunct="1">
              <a:spcAft>
                <a:spcPts val="0"/>
              </a:spcAft>
              <a:defRPr/>
            </a:pPr>
            <a:endParaRPr lang="en-US" altLang="zh-CN" sz="2000" dirty="0"/>
          </a:p>
          <a:p>
            <a:pPr marL="342900" lvl="1" indent="-342900" eaLnBrk="1" fontAlgn="auto" hangingPunct="1">
              <a:spcAft>
                <a:spcPts val="0"/>
              </a:spcAft>
              <a:buFont typeface="Arial" panose="020B0604020202020204" pitchFamily="34" charset="0"/>
              <a:buChar char="•"/>
              <a:defRPr/>
            </a:pPr>
            <a:r>
              <a:rPr lang="zh-CN" altLang="en-US" sz="2000" dirty="0"/>
              <a:t>很多公司将</a:t>
            </a:r>
            <a:r>
              <a:rPr lang="en-US" altLang="zh-CN" sz="2000" dirty="0"/>
              <a:t>RDBMS</a:t>
            </a:r>
            <a:r>
              <a:rPr lang="zh-CN" altLang="en-US" sz="2000" dirty="0"/>
              <a:t>作为技术储备，例如</a:t>
            </a:r>
            <a:r>
              <a:rPr lang="en-US" altLang="zh-CN" sz="2000" dirty="0" err="1"/>
              <a:t>facebook</a:t>
            </a:r>
            <a:r>
              <a:rPr lang="en-US" altLang="zh-CN" sz="2000" dirty="0"/>
              <a:t>, </a:t>
            </a:r>
            <a:r>
              <a:rPr lang="en-US" altLang="zh-CN" sz="2000" dirty="0" err="1"/>
              <a:t>google</a:t>
            </a:r>
            <a:r>
              <a:rPr lang="zh-CN" altLang="en-US" sz="2000" dirty="0"/>
              <a:t>都有很大的</a:t>
            </a:r>
            <a:r>
              <a:rPr lang="en-US" altLang="zh-CN" sz="2000" dirty="0"/>
              <a:t>MySQL</a:t>
            </a:r>
            <a:r>
              <a:rPr lang="zh-CN" altLang="en-US" sz="2000" dirty="0"/>
              <a:t>集群，而且能很好的承担它们的工作</a:t>
            </a:r>
            <a:endParaRPr lang="en-US" altLang="zh-CN" sz="2000" dirty="0"/>
          </a:p>
          <a:p>
            <a:pPr marL="342900" lvl="1" indent="-342900" eaLnBrk="1" fontAlgn="auto" hangingPunct="1">
              <a:spcAft>
                <a:spcPts val="0"/>
              </a:spcAft>
              <a:buFont typeface="Arial" panose="020B0604020202020204" pitchFamily="34" charset="0"/>
              <a:buChar char="•"/>
              <a:defRPr/>
            </a:pPr>
            <a:r>
              <a:rPr lang="en-US" altLang="zh-CN" sz="2000" dirty="0"/>
              <a:t>RDBMS</a:t>
            </a:r>
            <a:r>
              <a:rPr lang="zh-CN" altLang="en-US" sz="2000" dirty="0"/>
              <a:t>在一定程度上还是很难扩展的</a:t>
            </a:r>
          </a:p>
        </p:txBody>
      </p:sp>
      <p:sp>
        <p:nvSpPr>
          <p:cNvPr id="79876" name="灯片编号占位符 7"/>
          <p:cNvSpPr>
            <a:spLocks noGrp="1"/>
          </p:cNvSpPr>
          <p:nvPr>
            <p:ph type="sldNum" sz="quarter" idx="11"/>
          </p:nvPr>
        </p:nvSpPr>
        <p:spPr>
          <a:xfrm>
            <a:off x="3505200" y="6477000"/>
            <a:ext cx="3733800" cy="304800"/>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lgn="ctr">
              <a:spcBef>
                <a:spcPct val="0"/>
              </a:spcBef>
              <a:buClrTx/>
              <a:buSzTx/>
              <a:buFontTx/>
              <a:buNone/>
            </a:pPr>
            <a:fld id="{7B83348E-B6D7-4A76-83D0-24E89E169746}" type="slidenum">
              <a:rPr lang="zh-CN" altLang="en-US" sz="1200" b="0" smtClean="0">
                <a:solidFill>
                  <a:srgbClr val="898989"/>
                </a:solidFill>
                <a:latin typeface="Calibri" panose="020F0502020204030204" pitchFamily="34" charset="0"/>
                <a:ea typeface="宋体" panose="02010600030101010101" pitchFamily="2" charset="-122"/>
              </a:rPr>
              <a:pPr algn="ctr">
                <a:spcBef>
                  <a:spcPct val="0"/>
                </a:spcBef>
                <a:buClrTx/>
                <a:buSzTx/>
                <a:buFontTx/>
                <a:buNone/>
              </a:pPr>
              <a:t>63</a:t>
            </a:fld>
            <a:endParaRPr lang="zh-CN" altLang="en-US" sz="1200" b="0">
              <a:solidFill>
                <a:srgbClr val="898989"/>
              </a:solidFill>
              <a:latin typeface="Calibri" panose="020F0502020204030204" pitchFamily="34" charset="0"/>
              <a:ea typeface="宋体" panose="02010600030101010101" pitchFamily="2" charset="-122"/>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标题 1"/>
          <p:cNvSpPr>
            <a:spLocks noGrp="1"/>
          </p:cNvSpPr>
          <p:nvPr>
            <p:ph type="title"/>
          </p:nvPr>
        </p:nvSpPr>
        <p:spPr/>
        <p:txBody>
          <a:bodyPr/>
          <a:lstStyle/>
          <a:p>
            <a:pPr eaLnBrk="1" hangingPunct="1">
              <a:defRPr/>
            </a:pPr>
            <a:r>
              <a:rPr lang="zh-CN" altLang="en-US"/>
              <a:t>关系数据库存在的问题</a:t>
            </a:r>
          </a:p>
        </p:txBody>
      </p:sp>
      <p:sp>
        <p:nvSpPr>
          <p:cNvPr id="80899" name="内容占位符 2"/>
          <p:cNvSpPr>
            <a:spLocks noGrp="1"/>
          </p:cNvSpPr>
          <p:nvPr>
            <p:ph idx="1"/>
          </p:nvPr>
        </p:nvSpPr>
        <p:spPr>
          <a:xfrm>
            <a:off x="457200" y="1600200"/>
            <a:ext cx="8329613" cy="4900613"/>
          </a:xfrm>
        </p:spPr>
        <p:txBody>
          <a:bodyPr/>
          <a:lstStyle/>
          <a:p>
            <a:pPr eaLnBrk="1" hangingPunct="1"/>
            <a:r>
              <a:rPr lang="zh-CN" altLang="en-US" sz="2400"/>
              <a:t>难以支持高并发读写</a:t>
            </a:r>
            <a:endParaRPr lang="en-US" altLang="zh-CN" sz="2400"/>
          </a:p>
          <a:p>
            <a:pPr lvl="1" eaLnBrk="1" hangingPunct="1"/>
            <a:r>
              <a:rPr lang="zh-CN" altLang="en-US" sz="2400"/>
              <a:t>为保障可用性，数据通常保存副本。</a:t>
            </a:r>
            <a:endParaRPr lang="en-US" altLang="zh-CN" sz="2400"/>
          </a:p>
          <a:p>
            <a:pPr lvl="1" eaLnBrk="1" hangingPunct="1"/>
            <a:r>
              <a:rPr lang="zh-CN" altLang="en-US" sz="2400"/>
              <a:t>关系数据库本质上支持事务，那么就要保证</a:t>
            </a:r>
            <a:r>
              <a:rPr lang="en-US" altLang="zh-CN" sz="2400"/>
              <a:t>ACID</a:t>
            </a:r>
            <a:r>
              <a:rPr lang="zh-CN" altLang="en-US" sz="2400"/>
              <a:t>特性中的原子性和一致性，因此数据的更新必须在所有副本间同步，会带来一定的延迟。</a:t>
            </a:r>
            <a:endParaRPr lang="en-US" altLang="zh-CN" sz="2400"/>
          </a:p>
          <a:p>
            <a:pPr lvl="1" eaLnBrk="1" hangingPunct="1"/>
            <a:r>
              <a:rPr lang="zh-CN" altLang="en-US" sz="2400"/>
              <a:t>只有极个别云中的关系数据库也支持读副本</a:t>
            </a:r>
            <a:r>
              <a:rPr lang="en-US" altLang="zh-CN" sz="2400"/>
              <a:t>(Amazon RDS MySQL)</a:t>
            </a:r>
            <a:r>
              <a:rPr lang="zh-CN" altLang="en-US" sz="2400"/>
              <a:t>，允许副本间数据不一致，但这种副本无法在主副本故障时，替代主副本，仍然需要存在同步备份的副本。</a:t>
            </a:r>
          </a:p>
        </p:txBody>
      </p:sp>
      <p:sp>
        <p:nvSpPr>
          <p:cNvPr id="80900" name="灯片编号占位符 7"/>
          <p:cNvSpPr>
            <a:spLocks noGrp="1"/>
          </p:cNvSpPr>
          <p:nvPr>
            <p:ph type="sldNum" sz="quarter" idx="11"/>
          </p:nvPr>
        </p:nvSpPr>
        <p:spPr>
          <a:xfrm>
            <a:off x="3505200" y="6477000"/>
            <a:ext cx="3733800" cy="304800"/>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lgn="ctr">
              <a:spcBef>
                <a:spcPct val="0"/>
              </a:spcBef>
              <a:buClrTx/>
              <a:buSzTx/>
              <a:buFontTx/>
              <a:buNone/>
            </a:pPr>
            <a:fld id="{F976EA4A-6DC7-454F-828D-9549C41BA519}" type="slidenum">
              <a:rPr lang="zh-CN" altLang="en-US" sz="1200" b="0" smtClean="0">
                <a:solidFill>
                  <a:srgbClr val="898989"/>
                </a:solidFill>
                <a:latin typeface="Calibri" panose="020F0502020204030204" pitchFamily="34" charset="0"/>
                <a:ea typeface="宋体" panose="02010600030101010101" pitchFamily="2" charset="-122"/>
              </a:rPr>
              <a:pPr algn="ctr">
                <a:spcBef>
                  <a:spcPct val="0"/>
                </a:spcBef>
                <a:buClrTx/>
                <a:buSzTx/>
                <a:buFontTx/>
                <a:buNone/>
              </a:pPr>
              <a:t>64</a:t>
            </a:fld>
            <a:endParaRPr lang="zh-CN" altLang="en-US" sz="1200" b="0">
              <a:solidFill>
                <a:srgbClr val="898989"/>
              </a:solidFill>
              <a:latin typeface="Calibri" panose="020F0502020204030204" pitchFamily="34" charset="0"/>
              <a:ea typeface="宋体" panose="02010600030101010101" pitchFamily="2" charset="-122"/>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zh-CN" altLang="en-US" dirty="0"/>
              <a:t>总结：关系数据库的不足</a:t>
            </a:r>
          </a:p>
        </p:txBody>
      </p:sp>
      <p:sp>
        <p:nvSpPr>
          <p:cNvPr id="81923" name="内容占位符 2"/>
          <p:cNvSpPr>
            <a:spLocks noGrp="1"/>
          </p:cNvSpPr>
          <p:nvPr>
            <p:ph idx="1"/>
          </p:nvPr>
        </p:nvSpPr>
        <p:spPr/>
        <p:txBody>
          <a:bodyPr/>
          <a:lstStyle/>
          <a:p>
            <a:pPr>
              <a:lnSpc>
                <a:spcPct val="150000"/>
              </a:lnSpc>
            </a:pPr>
            <a:r>
              <a:rPr lang="zh-CN" altLang="en-US" sz="2800"/>
              <a:t>大量数据的写入处理</a:t>
            </a:r>
            <a:endParaRPr lang="en-US" altLang="zh-CN" sz="2800"/>
          </a:p>
          <a:p>
            <a:pPr>
              <a:lnSpc>
                <a:spcPct val="150000"/>
              </a:lnSpc>
            </a:pPr>
            <a:r>
              <a:rPr lang="zh-CN" altLang="en-US" sz="2800"/>
              <a:t>表结构变更及建立索引</a:t>
            </a:r>
            <a:endParaRPr lang="en-US" altLang="zh-CN" sz="2800"/>
          </a:p>
          <a:p>
            <a:pPr>
              <a:lnSpc>
                <a:spcPct val="150000"/>
              </a:lnSpc>
            </a:pPr>
            <a:r>
              <a:rPr lang="zh-CN" altLang="en-US" sz="2800"/>
              <a:t>字段不固定的应用</a:t>
            </a:r>
            <a:endParaRPr lang="en-US" altLang="zh-CN" sz="2800"/>
          </a:p>
          <a:p>
            <a:pPr>
              <a:lnSpc>
                <a:spcPct val="150000"/>
              </a:lnSpc>
            </a:pPr>
            <a:r>
              <a:rPr lang="zh-CN" altLang="en-US" sz="2800"/>
              <a:t>对简单查询需要快速返回结果的处理</a:t>
            </a:r>
            <a:endParaRPr lang="en-US" altLang="zh-CN" sz="2800"/>
          </a:p>
          <a:p>
            <a:pPr>
              <a:lnSpc>
                <a:spcPct val="150000"/>
              </a:lnSpc>
            </a:pPr>
            <a:endParaRPr lang="zh-CN" altLang="en-US" sz="2800"/>
          </a:p>
        </p:txBody>
      </p:sp>
      <p:sp>
        <p:nvSpPr>
          <p:cNvPr id="4" name="日期占位符 3"/>
          <p:cNvSpPr>
            <a:spLocks noGrp="1"/>
          </p:cNvSpPr>
          <p:nvPr>
            <p:ph type="dt" sz="quarter" idx="10"/>
          </p:nvPr>
        </p:nvSpPr>
        <p:spPr/>
        <p:txBody>
          <a:bodyPr/>
          <a:lstStyle/>
          <a:p>
            <a:pPr>
              <a:defRPr/>
            </a:pPr>
            <a:fld id="{418D0621-7C9F-4268-9943-68D9353DF0C6}" type="datetime3">
              <a:rPr lang="zh-CN" altLang="en-US" smtClean="0"/>
              <a:pPr>
                <a:defRPr/>
              </a:pPr>
              <a:t>2022年9月13日星期二</a:t>
            </a:fld>
            <a:endParaRPr lang="en-US" altLang="zh-CN"/>
          </a:p>
        </p:txBody>
      </p:sp>
      <p:sp>
        <p:nvSpPr>
          <p:cNvPr id="81925" name="灯片编号占位符 4"/>
          <p:cNvSpPr>
            <a:spLocks noGrp="1"/>
          </p:cNvSpPr>
          <p:nvPr>
            <p:ph type="sldNum" sz="quarter" idx="1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0"/>
              </a:spcBef>
              <a:buClrTx/>
              <a:buSzTx/>
              <a:buFontTx/>
              <a:buNone/>
            </a:pPr>
            <a:fld id="{E33A5177-7C6B-4416-91BB-E9EBF11CB300}" type="slidenum">
              <a:rPr lang="zh-CN" altLang="en-US" sz="2400" smtClean="0">
                <a:solidFill>
                  <a:schemeClr val="accent2"/>
                </a:solidFill>
                <a:latin typeface="Times New Roman" panose="02020603050405020304" pitchFamily="18" charset="0"/>
              </a:rPr>
              <a:pPr>
                <a:spcBef>
                  <a:spcPct val="0"/>
                </a:spcBef>
                <a:buClrTx/>
                <a:buSzTx/>
                <a:buFontTx/>
                <a:buNone/>
              </a:pPr>
              <a:t>65</a:t>
            </a:fld>
            <a:endParaRPr lang="en-US" altLang="zh-CN" sz="2400">
              <a:solidFill>
                <a:schemeClr val="accent2"/>
              </a:solidFill>
              <a:latin typeface="Times New Roman" panose="02020603050405020304" pitchFamily="18" charset="0"/>
            </a:endParaRPr>
          </a:p>
        </p:txBody>
      </p:sp>
      <p:sp>
        <p:nvSpPr>
          <p:cNvPr id="81926" name="页脚占位符 5"/>
          <p:cNvSpPr>
            <a:spLocks noGrp="1"/>
          </p:cNvSpPr>
          <p:nvPr>
            <p:ph type="ftr"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50000"/>
              </a:spcBef>
              <a:buClrTx/>
              <a:buSzTx/>
              <a:buFontTx/>
              <a:buNone/>
            </a:pPr>
            <a:r>
              <a:rPr lang="zh-CN" altLang="en-US" sz="2400">
                <a:solidFill>
                  <a:schemeClr val="tx1"/>
                </a:solidFill>
                <a:latin typeface="Times New Roman" panose="02020603050405020304" pitchFamily="18" charset="0"/>
                <a:ea typeface="宋体" panose="02010600030101010101" pitchFamily="2" charset="-122"/>
              </a:rPr>
              <a:t>大数据管理----前言</a:t>
            </a:r>
            <a:endParaRPr lang="zh-CN" altLang="zh-CN" sz="2400">
              <a:solidFill>
                <a:schemeClr val="tx1"/>
              </a:solidFill>
              <a:latin typeface="Times New Roman" panose="02020603050405020304" pitchFamily="18" charset="0"/>
              <a:ea typeface="宋体" panose="02010600030101010101" pitchFamily="2" charset="-122"/>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zh-CN" altLang="en-US" dirty="0"/>
              <a:t>提纲</a:t>
            </a:r>
          </a:p>
        </p:txBody>
      </p:sp>
      <p:sp>
        <p:nvSpPr>
          <p:cNvPr id="82947" name="内容占位符 2"/>
          <p:cNvSpPr>
            <a:spLocks noGrp="1"/>
          </p:cNvSpPr>
          <p:nvPr>
            <p:ph idx="1"/>
          </p:nvPr>
        </p:nvSpPr>
        <p:spPr/>
        <p:txBody>
          <a:bodyPr/>
          <a:lstStyle/>
          <a:p>
            <a:pPr>
              <a:lnSpc>
                <a:spcPct val="150000"/>
              </a:lnSpc>
            </a:pPr>
            <a:r>
              <a:rPr lang="zh-CN" altLang="en-US" sz="2800" dirty="0"/>
              <a:t>数据库技术发展历史</a:t>
            </a:r>
            <a:endParaRPr lang="en-US" altLang="zh-CN" sz="2800" dirty="0"/>
          </a:p>
          <a:p>
            <a:pPr>
              <a:lnSpc>
                <a:spcPct val="150000"/>
              </a:lnSpc>
            </a:pPr>
            <a:r>
              <a:rPr lang="en-US" altLang="zh-CN" sz="2800" dirty="0"/>
              <a:t>NoSQL</a:t>
            </a:r>
            <a:r>
              <a:rPr lang="zh-CN" altLang="en-US" sz="2800" dirty="0"/>
              <a:t>在国内的应用</a:t>
            </a:r>
            <a:endParaRPr lang="en-US" altLang="zh-CN" sz="2800" dirty="0"/>
          </a:p>
          <a:p>
            <a:pPr>
              <a:lnSpc>
                <a:spcPct val="150000"/>
              </a:lnSpc>
            </a:pPr>
            <a:r>
              <a:rPr lang="en-US" altLang="zh-CN" sz="2800" dirty="0"/>
              <a:t>NoSQL</a:t>
            </a:r>
            <a:r>
              <a:rPr lang="zh-CN" altLang="en-US" sz="2800" dirty="0"/>
              <a:t>数据库的产生背景</a:t>
            </a:r>
            <a:endParaRPr lang="en-US" altLang="zh-CN" sz="2800" dirty="0"/>
          </a:p>
          <a:p>
            <a:pPr lvl="1">
              <a:lnSpc>
                <a:spcPct val="150000"/>
              </a:lnSpc>
            </a:pPr>
            <a:r>
              <a:rPr lang="zh-CN" altLang="en-US" sz="2400" dirty="0"/>
              <a:t>大数据的兴起及发展</a:t>
            </a:r>
            <a:endParaRPr lang="en-US" altLang="zh-CN" sz="2400" dirty="0"/>
          </a:p>
          <a:p>
            <a:pPr lvl="1">
              <a:lnSpc>
                <a:spcPct val="150000"/>
              </a:lnSpc>
            </a:pPr>
            <a:r>
              <a:rPr lang="zh-CN" altLang="en-US" sz="2400" dirty="0"/>
              <a:t>关系数据库的优势和不足</a:t>
            </a:r>
            <a:endParaRPr lang="en-US" altLang="zh-CN" sz="2400" dirty="0"/>
          </a:p>
          <a:p>
            <a:pPr lvl="1">
              <a:lnSpc>
                <a:spcPct val="150000"/>
              </a:lnSpc>
            </a:pPr>
            <a:r>
              <a:rPr lang="en-US" altLang="zh-CN" sz="2400" dirty="0">
                <a:solidFill>
                  <a:srgbClr val="FF0000"/>
                </a:solidFill>
              </a:rPr>
              <a:t>NoSQL</a:t>
            </a:r>
            <a:r>
              <a:rPr lang="zh-CN" altLang="en-US" sz="2400" dirty="0">
                <a:solidFill>
                  <a:srgbClr val="FF0000"/>
                </a:solidFill>
              </a:rPr>
              <a:t>数据库的优势</a:t>
            </a:r>
            <a:endParaRPr lang="en-US" altLang="zh-CN" sz="2400" dirty="0">
              <a:solidFill>
                <a:srgbClr val="FF0000"/>
              </a:solidFill>
            </a:endParaRPr>
          </a:p>
          <a:p>
            <a:pPr>
              <a:lnSpc>
                <a:spcPct val="150000"/>
              </a:lnSpc>
            </a:pPr>
            <a:r>
              <a:rPr lang="en-US" altLang="zh-CN" sz="2800" dirty="0"/>
              <a:t>NoSQL</a:t>
            </a:r>
            <a:r>
              <a:rPr lang="zh-CN" altLang="en-US" sz="2800" dirty="0"/>
              <a:t>数据库的种类</a:t>
            </a:r>
            <a:endParaRPr lang="en-US" altLang="zh-CN" sz="2800" dirty="0"/>
          </a:p>
          <a:p>
            <a:pPr>
              <a:lnSpc>
                <a:spcPct val="150000"/>
              </a:lnSpc>
            </a:pPr>
            <a:endParaRPr lang="en-US" altLang="zh-CN" sz="2800" dirty="0"/>
          </a:p>
          <a:p>
            <a:pPr>
              <a:lnSpc>
                <a:spcPct val="150000"/>
              </a:lnSpc>
            </a:pPr>
            <a:endParaRPr lang="en-US" altLang="zh-CN" sz="2800" dirty="0"/>
          </a:p>
          <a:p>
            <a:pPr>
              <a:lnSpc>
                <a:spcPct val="150000"/>
              </a:lnSpc>
            </a:pPr>
            <a:endParaRPr lang="zh-CN" altLang="en-US" sz="2800" dirty="0"/>
          </a:p>
        </p:txBody>
      </p:sp>
      <p:sp>
        <p:nvSpPr>
          <p:cNvPr id="4" name="日期占位符 3"/>
          <p:cNvSpPr>
            <a:spLocks noGrp="1"/>
          </p:cNvSpPr>
          <p:nvPr>
            <p:ph type="dt" sz="quarter" idx="10"/>
          </p:nvPr>
        </p:nvSpPr>
        <p:spPr/>
        <p:txBody>
          <a:bodyPr/>
          <a:lstStyle/>
          <a:p>
            <a:pPr>
              <a:defRPr/>
            </a:pPr>
            <a:fld id="{3809799F-1DE9-4A06-947D-268105C138FD}" type="datetime3">
              <a:rPr lang="zh-CN" altLang="en-US" smtClean="0"/>
              <a:pPr>
                <a:defRPr/>
              </a:pPr>
              <a:t>2022年9月13日星期二</a:t>
            </a:fld>
            <a:endParaRPr lang="en-US" altLang="zh-CN"/>
          </a:p>
        </p:txBody>
      </p:sp>
      <p:sp>
        <p:nvSpPr>
          <p:cNvPr id="82949" name="灯片编号占位符 4"/>
          <p:cNvSpPr>
            <a:spLocks noGrp="1"/>
          </p:cNvSpPr>
          <p:nvPr>
            <p:ph type="sldNum" sz="quarter" idx="1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0"/>
              </a:spcBef>
              <a:buClrTx/>
              <a:buSzTx/>
              <a:buFontTx/>
              <a:buNone/>
            </a:pPr>
            <a:fld id="{CD12EE73-3B3E-4BE8-BE8F-A537F945BB73}" type="slidenum">
              <a:rPr lang="zh-CN" altLang="en-US" sz="2400" smtClean="0">
                <a:solidFill>
                  <a:schemeClr val="accent2"/>
                </a:solidFill>
                <a:latin typeface="Times New Roman" panose="02020603050405020304" pitchFamily="18" charset="0"/>
              </a:rPr>
              <a:pPr>
                <a:spcBef>
                  <a:spcPct val="0"/>
                </a:spcBef>
                <a:buClrTx/>
                <a:buSzTx/>
                <a:buFontTx/>
                <a:buNone/>
              </a:pPr>
              <a:t>66</a:t>
            </a:fld>
            <a:endParaRPr lang="en-US" altLang="zh-CN" sz="2400">
              <a:solidFill>
                <a:schemeClr val="accent2"/>
              </a:solidFill>
              <a:latin typeface="Times New Roman" panose="02020603050405020304" pitchFamily="18" charset="0"/>
            </a:endParaRPr>
          </a:p>
        </p:txBody>
      </p:sp>
      <p:sp>
        <p:nvSpPr>
          <p:cNvPr id="82950" name="页脚占位符 5"/>
          <p:cNvSpPr>
            <a:spLocks noGrp="1"/>
          </p:cNvSpPr>
          <p:nvPr>
            <p:ph type="ftr"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50000"/>
              </a:spcBef>
              <a:buClrTx/>
              <a:buSzTx/>
              <a:buFontTx/>
              <a:buNone/>
            </a:pPr>
            <a:r>
              <a:rPr lang="zh-CN" altLang="en-US" sz="2400">
                <a:solidFill>
                  <a:schemeClr val="tx1"/>
                </a:solidFill>
                <a:latin typeface="Times New Roman" panose="02020603050405020304" pitchFamily="18" charset="0"/>
                <a:ea typeface="宋体" panose="02010600030101010101" pitchFamily="2" charset="-122"/>
              </a:rPr>
              <a:t>大数据管理----前言</a:t>
            </a:r>
            <a:endParaRPr lang="zh-CN" altLang="zh-CN" sz="2400">
              <a:solidFill>
                <a:schemeClr val="tx1"/>
              </a:solidFill>
              <a:latin typeface="Times New Roman" panose="02020603050405020304" pitchFamily="18" charset="0"/>
              <a:ea typeface="宋体" panose="02010600030101010101" pitchFamily="2" charset="-122"/>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en-US" altLang="zh-CN" dirty="0">
                <a:solidFill>
                  <a:srgbClr val="FF0000"/>
                </a:solidFill>
              </a:rPr>
              <a:t>NoSQL</a:t>
            </a:r>
            <a:r>
              <a:rPr lang="zh-CN" altLang="en-US" dirty="0">
                <a:solidFill>
                  <a:srgbClr val="FF0000"/>
                </a:solidFill>
              </a:rPr>
              <a:t>数据库的优势</a:t>
            </a:r>
            <a:endParaRPr lang="zh-CN" altLang="en-US" dirty="0"/>
          </a:p>
        </p:txBody>
      </p:sp>
      <p:sp>
        <p:nvSpPr>
          <p:cNvPr id="83971" name="内容占位符 2"/>
          <p:cNvSpPr>
            <a:spLocks noGrp="1"/>
          </p:cNvSpPr>
          <p:nvPr>
            <p:ph idx="1"/>
          </p:nvPr>
        </p:nvSpPr>
        <p:spPr/>
        <p:txBody>
          <a:bodyPr/>
          <a:lstStyle/>
          <a:p>
            <a:pPr>
              <a:lnSpc>
                <a:spcPct val="150000"/>
              </a:lnSpc>
            </a:pPr>
            <a:r>
              <a:rPr lang="zh-CN" altLang="en-US" sz="2800" dirty="0"/>
              <a:t>易于数据的分散</a:t>
            </a:r>
            <a:endParaRPr lang="en-US" altLang="zh-CN" sz="2800" dirty="0"/>
          </a:p>
          <a:p>
            <a:pPr>
              <a:lnSpc>
                <a:spcPct val="150000"/>
              </a:lnSpc>
            </a:pPr>
            <a:r>
              <a:rPr lang="zh-CN" altLang="en-US" sz="2800" dirty="0"/>
              <a:t>提升性能和增大规模</a:t>
            </a:r>
            <a:endParaRPr lang="en-US" altLang="zh-CN" sz="2800" dirty="0"/>
          </a:p>
          <a:p>
            <a:pPr eaLnBrk="1" hangingPunct="1">
              <a:lnSpc>
                <a:spcPct val="150000"/>
              </a:lnSpc>
            </a:pPr>
            <a:r>
              <a:rPr lang="zh-CN" altLang="en-US" sz="2800"/>
              <a:t>模式灵活</a:t>
            </a:r>
            <a:endParaRPr lang="en-US" altLang="zh-CN" sz="2800" dirty="0"/>
          </a:p>
          <a:p>
            <a:pPr eaLnBrk="1" hangingPunct="1">
              <a:lnSpc>
                <a:spcPct val="150000"/>
              </a:lnSpc>
            </a:pPr>
            <a:r>
              <a:rPr lang="zh-CN" altLang="en-US" sz="2800" dirty="0"/>
              <a:t>扩展性好</a:t>
            </a:r>
            <a:endParaRPr lang="en-US" altLang="zh-CN" sz="2800" dirty="0"/>
          </a:p>
          <a:p>
            <a:pPr>
              <a:lnSpc>
                <a:spcPct val="150000"/>
              </a:lnSpc>
            </a:pPr>
            <a:r>
              <a:rPr lang="zh-CN" altLang="en-US" sz="2800" dirty="0"/>
              <a:t>。。。</a:t>
            </a:r>
            <a:endParaRPr lang="en-US" altLang="zh-CN" sz="2800" dirty="0"/>
          </a:p>
          <a:p>
            <a:pPr>
              <a:lnSpc>
                <a:spcPct val="150000"/>
              </a:lnSpc>
            </a:pPr>
            <a:endParaRPr lang="zh-CN" altLang="en-US" sz="2800" dirty="0"/>
          </a:p>
        </p:txBody>
      </p:sp>
      <p:sp>
        <p:nvSpPr>
          <p:cNvPr id="4" name="日期占位符 3"/>
          <p:cNvSpPr>
            <a:spLocks noGrp="1"/>
          </p:cNvSpPr>
          <p:nvPr>
            <p:ph type="dt" sz="quarter" idx="10"/>
          </p:nvPr>
        </p:nvSpPr>
        <p:spPr/>
        <p:txBody>
          <a:bodyPr/>
          <a:lstStyle/>
          <a:p>
            <a:pPr>
              <a:defRPr/>
            </a:pPr>
            <a:fld id="{418D0621-7C9F-4268-9943-68D9353DF0C6}" type="datetime3">
              <a:rPr lang="zh-CN" altLang="en-US" smtClean="0"/>
              <a:pPr>
                <a:defRPr/>
              </a:pPr>
              <a:t>2022年9月13日星期二</a:t>
            </a:fld>
            <a:endParaRPr lang="en-US" altLang="zh-CN"/>
          </a:p>
        </p:txBody>
      </p:sp>
      <p:sp>
        <p:nvSpPr>
          <p:cNvPr id="83973" name="灯片编号占位符 4"/>
          <p:cNvSpPr>
            <a:spLocks noGrp="1"/>
          </p:cNvSpPr>
          <p:nvPr>
            <p:ph type="sldNum" sz="quarter" idx="1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0"/>
              </a:spcBef>
              <a:buClrTx/>
              <a:buSzTx/>
              <a:buFontTx/>
              <a:buNone/>
            </a:pPr>
            <a:fld id="{D72625DD-8BFE-4FBF-B11B-22B2BE7902C3}" type="slidenum">
              <a:rPr lang="zh-CN" altLang="en-US" sz="2400" smtClean="0">
                <a:solidFill>
                  <a:schemeClr val="accent2"/>
                </a:solidFill>
                <a:latin typeface="Times New Roman" panose="02020603050405020304" pitchFamily="18" charset="0"/>
              </a:rPr>
              <a:pPr>
                <a:spcBef>
                  <a:spcPct val="0"/>
                </a:spcBef>
                <a:buClrTx/>
                <a:buSzTx/>
                <a:buFontTx/>
                <a:buNone/>
              </a:pPr>
              <a:t>67</a:t>
            </a:fld>
            <a:endParaRPr lang="en-US" altLang="zh-CN" sz="2400" dirty="0">
              <a:solidFill>
                <a:schemeClr val="accent2"/>
              </a:solidFill>
              <a:latin typeface="Times New Roman" panose="02020603050405020304" pitchFamily="18" charset="0"/>
            </a:endParaRPr>
          </a:p>
        </p:txBody>
      </p:sp>
      <p:sp>
        <p:nvSpPr>
          <p:cNvPr id="83974" name="页脚占位符 5"/>
          <p:cNvSpPr>
            <a:spLocks noGrp="1"/>
          </p:cNvSpPr>
          <p:nvPr>
            <p:ph type="ftr"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50000"/>
              </a:spcBef>
              <a:buClrTx/>
              <a:buSzTx/>
              <a:buFontTx/>
              <a:buNone/>
            </a:pPr>
            <a:r>
              <a:rPr lang="zh-CN" altLang="en-US" sz="2400">
                <a:solidFill>
                  <a:schemeClr val="tx1"/>
                </a:solidFill>
                <a:latin typeface="Times New Roman" panose="02020603050405020304" pitchFamily="18" charset="0"/>
                <a:ea typeface="宋体" panose="02010600030101010101" pitchFamily="2" charset="-122"/>
              </a:rPr>
              <a:t>大数据管理----前言</a:t>
            </a:r>
            <a:endParaRPr lang="zh-CN" altLang="zh-CN" sz="2400">
              <a:solidFill>
                <a:schemeClr val="tx1"/>
              </a:solidFill>
              <a:latin typeface="Times New Roman" panose="02020603050405020304" pitchFamily="18" charset="0"/>
              <a:ea typeface="宋体" panose="02010600030101010101" pitchFamily="2" charset="-122"/>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标题 1"/>
          <p:cNvSpPr>
            <a:spLocks noGrp="1"/>
          </p:cNvSpPr>
          <p:nvPr>
            <p:ph type="title"/>
          </p:nvPr>
        </p:nvSpPr>
        <p:spPr/>
        <p:txBody>
          <a:bodyPr/>
          <a:lstStyle/>
          <a:p>
            <a:pPr eaLnBrk="1" hangingPunct="1">
              <a:defRPr/>
            </a:pPr>
            <a:r>
              <a:rPr lang="en-US" altLang="zh-CN" sz="4000" dirty="0"/>
              <a:t>NoSQL</a:t>
            </a:r>
            <a:r>
              <a:rPr lang="zh-CN" altLang="en-US" sz="4000" dirty="0"/>
              <a:t>数据库</a:t>
            </a:r>
            <a:endParaRPr lang="en-US" altLang="zh-CN" sz="4000" dirty="0"/>
          </a:p>
        </p:txBody>
      </p:sp>
      <p:pic>
        <p:nvPicPr>
          <p:cNvPr id="8499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3063" y="1643063"/>
            <a:ext cx="6115050" cy="435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4996" name="灯片编号占位符 7"/>
          <p:cNvSpPr>
            <a:spLocks noGrp="1"/>
          </p:cNvSpPr>
          <p:nvPr>
            <p:ph type="sldNum" sz="quarter" idx="11"/>
          </p:nvPr>
        </p:nvSpPr>
        <p:spPr>
          <a:xfrm>
            <a:off x="3505200" y="6477000"/>
            <a:ext cx="3733800" cy="304800"/>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lgn="ctr">
              <a:spcBef>
                <a:spcPct val="0"/>
              </a:spcBef>
              <a:buClrTx/>
              <a:buSzTx/>
              <a:buFontTx/>
              <a:buNone/>
            </a:pPr>
            <a:fld id="{01FE14A9-6488-4E2C-824C-F25046F0B4DB}" type="slidenum">
              <a:rPr lang="zh-CN" altLang="en-US" sz="1200" b="0" smtClean="0">
                <a:solidFill>
                  <a:srgbClr val="898989"/>
                </a:solidFill>
                <a:latin typeface="Calibri" panose="020F0502020204030204" pitchFamily="34" charset="0"/>
                <a:ea typeface="宋体" panose="02010600030101010101" pitchFamily="2" charset="-122"/>
              </a:rPr>
              <a:pPr algn="ctr">
                <a:spcBef>
                  <a:spcPct val="0"/>
                </a:spcBef>
                <a:buClrTx/>
                <a:buSzTx/>
                <a:buFontTx/>
                <a:buNone/>
              </a:pPr>
              <a:t>68</a:t>
            </a:fld>
            <a:endParaRPr lang="zh-CN" altLang="en-US" sz="1200" b="0">
              <a:solidFill>
                <a:srgbClr val="898989"/>
              </a:solidFill>
              <a:latin typeface="Calibri" panose="020F0502020204030204" pitchFamily="34" charset="0"/>
              <a:ea typeface="宋体" panose="02010600030101010101" pitchFamily="2" charset="-122"/>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p:cNvGraphicFramePr>
            <a:graphicFrameLocks noGrp="1"/>
          </p:cNvGraphicFramePr>
          <p:nvPr>
            <p:extLst>
              <p:ext uri="{D42A27DB-BD31-4B8C-83A1-F6EECF244321}">
                <p14:modId xmlns:p14="http://schemas.microsoft.com/office/powerpoint/2010/main" val="720996100"/>
              </p:ext>
            </p:extLst>
          </p:nvPr>
        </p:nvGraphicFramePr>
        <p:xfrm>
          <a:off x="592137" y="2763838"/>
          <a:ext cx="3224214" cy="1662115"/>
        </p:xfrm>
        <a:graphic>
          <a:graphicData uri="http://schemas.openxmlformats.org/drawingml/2006/table">
            <a:tbl>
              <a:tblPr firstRow="1" bandRow="1">
                <a:tableStyleId>{5940675A-B579-460E-94D1-54222C63F5DA}</a:tableStyleId>
              </a:tblPr>
              <a:tblGrid>
                <a:gridCol w="732823">
                  <a:extLst>
                    <a:ext uri="{9D8B030D-6E8A-4147-A177-3AD203B41FA5}">
                      <a16:colId xmlns:a16="http://schemas.microsoft.com/office/drawing/2014/main" val="20000"/>
                    </a:ext>
                  </a:extLst>
                </a:gridCol>
                <a:gridCol w="590999">
                  <a:extLst>
                    <a:ext uri="{9D8B030D-6E8A-4147-A177-3AD203B41FA5}">
                      <a16:colId xmlns:a16="http://schemas.microsoft.com/office/drawing/2014/main" val="20001"/>
                    </a:ext>
                  </a:extLst>
                </a:gridCol>
                <a:gridCol w="864934">
                  <a:extLst>
                    <a:ext uri="{9D8B030D-6E8A-4147-A177-3AD203B41FA5}">
                      <a16:colId xmlns:a16="http://schemas.microsoft.com/office/drawing/2014/main" val="20002"/>
                    </a:ext>
                  </a:extLst>
                </a:gridCol>
                <a:gridCol w="1035458">
                  <a:extLst>
                    <a:ext uri="{9D8B030D-6E8A-4147-A177-3AD203B41FA5}">
                      <a16:colId xmlns:a16="http://schemas.microsoft.com/office/drawing/2014/main" val="20003"/>
                    </a:ext>
                  </a:extLst>
                </a:gridCol>
              </a:tblGrid>
              <a:tr h="409583">
                <a:tc>
                  <a:txBody>
                    <a:bodyPr/>
                    <a:lstStyle/>
                    <a:p>
                      <a:r>
                        <a:rPr lang="en-US" altLang="zh-CN" sz="1400" b="1" dirty="0">
                          <a:solidFill>
                            <a:schemeClr val="bg2"/>
                          </a:solidFill>
                          <a:latin typeface="华文细黑" pitchFamily="2" charset="-122"/>
                          <a:ea typeface="华文细黑" pitchFamily="2" charset="-122"/>
                        </a:rPr>
                        <a:t>Name</a:t>
                      </a:r>
                      <a:endParaRPr lang="zh-CN" altLang="en-US" sz="1400" b="1" dirty="0">
                        <a:solidFill>
                          <a:schemeClr val="bg2"/>
                        </a:solidFill>
                        <a:latin typeface="华文细黑" pitchFamily="2" charset="-122"/>
                        <a:ea typeface="华文细黑" pitchFamily="2" charset="-122"/>
                      </a:endParaRPr>
                    </a:p>
                  </a:txBody>
                  <a:tcPr marL="91477" marR="91477" marT="45689" marB="45689">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altLang="zh-CN" sz="1400" b="1" dirty="0">
                          <a:solidFill>
                            <a:schemeClr val="bg2"/>
                          </a:solidFill>
                          <a:latin typeface="华文细黑" pitchFamily="2" charset="-122"/>
                          <a:ea typeface="华文细黑" pitchFamily="2" charset="-122"/>
                        </a:rPr>
                        <a:t>Age</a:t>
                      </a:r>
                      <a:endParaRPr lang="zh-CN" altLang="en-US" sz="1400" b="1" dirty="0">
                        <a:solidFill>
                          <a:schemeClr val="bg2"/>
                        </a:solidFill>
                        <a:latin typeface="华文细黑" pitchFamily="2" charset="-122"/>
                        <a:ea typeface="华文细黑" pitchFamily="2" charset="-122"/>
                      </a:endParaRPr>
                    </a:p>
                  </a:txBody>
                  <a:tcPr marL="91477" marR="91477" marT="45689" marB="45689">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altLang="zh-CN" sz="1400" b="1" dirty="0">
                          <a:solidFill>
                            <a:schemeClr val="bg2"/>
                          </a:solidFill>
                          <a:latin typeface="华文细黑" pitchFamily="2" charset="-122"/>
                          <a:ea typeface="华文细黑" pitchFamily="2" charset="-122"/>
                        </a:rPr>
                        <a:t>Gender</a:t>
                      </a:r>
                      <a:endParaRPr lang="zh-CN" altLang="en-US" sz="1400" b="1" dirty="0">
                        <a:solidFill>
                          <a:schemeClr val="bg2"/>
                        </a:solidFill>
                        <a:latin typeface="华文细黑" pitchFamily="2" charset="-122"/>
                        <a:ea typeface="华文细黑" pitchFamily="2" charset="-122"/>
                      </a:endParaRPr>
                    </a:p>
                  </a:txBody>
                  <a:tcPr marL="91477" marR="91477" marT="45689" marB="45689">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altLang="zh-CN" sz="1400" b="1" dirty="0">
                          <a:solidFill>
                            <a:schemeClr val="bg2"/>
                          </a:solidFill>
                          <a:latin typeface="华文细黑" pitchFamily="2" charset="-122"/>
                          <a:ea typeface="华文细黑" pitchFamily="2" charset="-122"/>
                        </a:rPr>
                        <a:t>Birthday</a:t>
                      </a:r>
                      <a:endParaRPr lang="zh-CN" altLang="en-US" sz="1400" b="1" dirty="0">
                        <a:solidFill>
                          <a:schemeClr val="bg2"/>
                        </a:solidFill>
                        <a:latin typeface="华文细黑" pitchFamily="2" charset="-122"/>
                        <a:ea typeface="华文细黑" pitchFamily="2" charset="-122"/>
                      </a:endParaRPr>
                    </a:p>
                  </a:txBody>
                  <a:tcPr marL="91477" marR="91477" marT="45689" marB="45689">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313133">
                <a:tc>
                  <a:txBody>
                    <a:bodyPr/>
                    <a:lstStyle/>
                    <a:p>
                      <a:r>
                        <a:rPr lang="en-US" altLang="zh-CN" sz="1400" dirty="0">
                          <a:solidFill>
                            <a:schemeClr val="bg2"/>
                          </a:solidFill>
                          <a:latin typeface="华文细黑" pitchFamily="2" charset="-122"/>
                          <a:ea typeface="华文细黑" pitchFamily="2" charset="-122"/>
                        </a:rPr>
                        <a:t>a</a:t>
                      </a:r>
                      <a:endParaRPr lang="zh-CN" altLang="en-US" sz="1400" dirty="0">
                        <a:solidFill>
                          <a:schemeClr val="bg2"/>
                        </a:solidFill>
                        <a:latin typeface="华文细黑" pitchFamily="2" charset="-122"/>
                        <a:ea typeface="华文细黑" pitchFamily="2" charset="-122"/>
                      </a:endParaRPr>
                    </a:p>
                  </a:txBody>
                  <a:tcPr marL="91477" marR="91477" marT="45689" marB="45689">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altLang="zh-CN" sz="1400" dirty="0">
                          <a:solidFill>
                            <a:schemeClr val="bg2"/>
                          </a:solidFill>
                          <a:latin typeface="华文细黑" pitchFamily="2" charset="-122"/>
                          <a:ea typeface="华文细黑" pitchFamily="2" charset="-122"/>
                        </a:rPr>
                        <a:t>20</a:t>
                      </a:r>
                      <a:endParaRPr lang="zh-CN" altLang="en-US" sz="1400" dirty="0">
                        <a:solidFill>
                          <a:schemeClr val="bg2"/>
                        </a:solidFill>
                        <a:latin typeface="华文细黑" pitchFamily="2" charset="-122"/>
                        <a:ea typeface="华文细黑" pitchFamily="2" charset="-122"/>
                      </a:endParaRPr>
                    </a:p>
                  </a:txBody>
                  <a:tcPr marL="91477" marR="91477" marT="45689" marB="45689">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altLang="zh-CN" sz="1400" dirty="0">
                          <a:solidFill>
                            <a:schemeClr val="bg2"/>
                          </a:solidFill>
                          <a:latin typeface="华文细黑" pitchFamily="2" charset="-122"/>
                          <a:ea typeface="华文细黑" pitchFamily="2" charset="-122"/>
                        </a:rPr>
                        <a:t>M</a:t>
                      </a:r>
                      <a:endParaRPr lang="zh-CN" altLang="en-US" sz="1400" dirty="0">
                        <a:solidFill>
                          <a:schemeClr val="bg2"/>
                        </a:solidFill>
                        <a:latin typeface="华文细黑" pitchFamily="2" charset="-122"/>
                        <a:ea typeface="华文细黑" pitchFamily="2" charset="-122"/>
                      </a:endParaRPr>
                    </a:p>
                  </a:txBody>
                  <a:tcPr marL="91477" marR="91477" marT="45689" marB="45689">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altLang="zh-CN" sz="1400" dirty="0">
                          <a:solidFill>
                            <a:schemeClr val="bg2"/>
                          </a:solidFill>
                          <a:latin typeface="华文细黑" pitchFamily="2" charset="-122"/>
                          <a:ea typeface="华文细黑" pitchFamily="2" charset="-122"/>
                        </a:rPr>
                        <a:t>1990-10-1</a:t>
                      </a:r>
                      <a:endParaRPr lang="zh-CN" altLang="en-US" sz="1400" dirty="0">
                        <a:solidFill>
                          <a:schemeClr val="bg2"/>
                        </a:solidFill>
                        <a:latin typeface="华文细黑" pitchFamily="2" charset="-122"/>
                        <a:ea typeface="华文细黑" pitchFamily="2" charset="-122"/>
                      </a:endParaRPr>
                    </a:p>
                  </a:txBody>
                  <a:tcPr marL="91477" marR="91477" marT="45689" marB="45689">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313133">
                <a:tc>
                  <a:txBody>
                    <a:bodyPr/>
                    <a:lstStyle/>
                    <a:p>
                      <a:r>
                        <a:rPr lang="en-US" altLang="zh-CN" sz="1400" dirty="0">
                          <a:solidFill>
                            <a:schemeClr val="bg2"/>
                          </a:solidFill>
                          <a:latin typeface="华文细黑" pitchFamily="2" charset="-122"/>
                          <a:ea typeface="华文细黑" pitchFamily="2" charset="-122"/>
                        </a:rPr>
                        <a:t>b</a:t>
                      </a:r>
                      <a:endParaRPr lang="zh-CN" altLang="en-US" sz="1400" dirty="0">
                        <a:solidFill>
                          <a:schemeClr val="bg2"/>
                        </a:solidFill>
                        <a:latin typeface="华文细黑" pitchFamily="2" charset="-122"/>
                        <a:ea typeface="华文细黑" pitchFamily="2" charset="-122"/>
                      </a:endParaRPr>
                    </a:p>
                  </a:txBody>
                  <a:tcPr marL="91477" marR="91477" marT="45689" marB="45689">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altLang="zh-CN" sz="1400" dirty="0">
                          <a:solidFill>
                            <a:schemeClr val="bg2"/>
                          </a:solidFill>
                          <a:latin typeface="华文细黑" pitchFamily="2" charset="-122"/>
                          <a:ea typeface="华文细黑" pitchFamily="2" charset="-122"/>
                        </a:rPr>
                        <a:t>40</a:t>
                      </a:r>
                      <a:endParaRPr lang="zh-CN" altLang="en-US" sz="1400" dirty="0">
                        <a:solidFill>
                          <a:schemeClr val="bg2"/>
                        </a:solidFill>
                        <a:latin typeface="华文细黑" pitchFamily="2" charset="-122"/>
                        <a:ea typeface="华文细黑" pitchFamily="2" charset="-122"/>
                      </a:endParaRPr>
                    </a:p>
                  </a:txBody>
                  <a:tcPr marL="91477" marR="91477" marT="45689" marB="45689">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altLang="zh-CN" sz="1400" dirty="0">
                          <a:solidFill>
                            <a:schemeClr val="bg2"/>
                          </a:solidFill>
                          <a:latin typeface="华文细黑" pitchFamily="2" charset="-122"/>
                          <a:ea typeface="华文细黑" pitchFamily="2" charset="-122"/>
                        </a:rPr>
                        <a:t>F</a:t>
                      </a:r>
                      <a:endParaRPr lang="zh-CN" altLang="en-US" sz="1400" dirty="0">
                        <a:solidFill>
                          <a:schemeClr val="bg2"/>
                        </a:solidFill>
                        <a:latin typeface="华文细黑" pitchFamily="2" charset="-122"/>
                        <a:ea typeface="华文细黑" pitchFamily="2" charset="-122"/>
                      </a:endParaRPr>
                    </a:p>
                  </a:txBody>
                  <a:tcPr marL="91477" marR="91477" marT="45689" marB="45689">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altLang="zh-CN" sz="1400" dirty="0">
                          <a:solidFill>
                            <a:schemeClr val="bg2"/>
                          </a:solidFill>
                          <a:latin typeface="华文细黑" pitchFamily="2" charset="-122"/>
                          <a:ea typeface="华文细黑" pitchFamily="2" charset="-122"/>
                        </a:rPr>
                        <a:t>1970-8-24</a:t>
                      </a:r>
                      <a:endParaRPr lang="zh-CN" altLang="en-US" sz="1400" dirty="0">
                        <a:solidFill>
                          <a:schemeClr val="bg2"/>
                        </a:solidFill>
                        <a:latin typeface="华文细黑" pitchFamily="2" charset="-122"/>
                        <a:ea typeface="华文细黑" pitchFamily="2" charset="-122"/>
                      </a:endParaRPr>
                    </a:p>
                  </a:txBody>
                  <a:tcPr marL="91477" marR="91477" marT="45689" marB="45689">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313133">
                <a:tc>
                  <a:txBody>
                    <a:bodyPr/>
                    <a:lstStyle/>
                    <a:p>
                      <a:r>
                        <a:rPr lang="en-US" altLang="zh-CN" sz="1400" dirty="0">
                          <a:solidFill>
                            <a:schemeClr val="bg2"/>
                          </a:solidFill>
                          <a:latin typeface="华文细黑" pitchFamily="2" charset="-122"/>
                          <a:ea typeface="华文细黑" pitchFamily="2" charset="-122"/>
                        </a:rPr>
                        <a:t>c</a:t>
                      </a:r>
                      <a:endParaRPr lang="zh-CN" altLang="en-US" sz="1400" dirty="0">
                        <a:solidFill>
                          <a:schemeClr val="bg2"/>
                        </a:solidFill>
                        <a:latin typeface="华文细黑" pitchFamily="2" charset="-122"/>
                        <a:ea typeface="华文细黑" pitchFamily="2" charset="-122"/>
                      </a:endParaRPr>
                    </a:p>
                  </a:txBody>
                  <a:tcPr marL="91477" marR="91477" marT="45689" marB="45689">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altLang="zh-CN" sz="1400" dirty="0">
                          <a:solidFill>
                            <a:schemeClr val="bg2"/>
                          </a:solidFill>
                          <a:latin typeface="华文细黑" pitchFamily="2" charset="-122"/>
                          <a:ea typeface="华文细黑" pitchFamily="2" charset="-122"/>
                        </a:rPr>
                        <a:t>30</a:t>
                      </a:r>
                      <a:endParaRPr lang="zh-CN" altLang="en-US" sz="1400" dirty="0">
                        <a:solidFill>
                          <a:schemeClr val="bg2"/>
                        </a:solidFill>
                        <a:latin typeface="华文细黑" pitchFamily="2" charset="-122"/>
                        <a:ea typeface="华文细黑" pitchFamily="2" charset="-122"/>
                      </a:endParaRPr>
                    </a:p>
                  </a:txBody>
                  <a:tcPr marL="91477" marR="91477" marT="45689" marB="45689">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altLang="zh-CN" sz="1400" dirty="0">
                          <a:solidFill>
                            <a:schemeClr val="bg2"/>
                          </a:solidFill>
                          <a:latin typeface="华文细黑" pitchFamily="2" charset="-122"/>
                          <a:ea typeface="华文细黑" pitchFamily="2" charset="-122"/>
                        </a:rPr>
                        <a:t>M</a:t>
                      </a:r>
                      <a:endParaRPr lang="zh-CN" altLang="en-US" sz="1400" dirty="0">
                        <a:solidFill>
                          <a:schemeClr val="bg2"/>
                        </a:solidFill>
                        <a:latin typeface="华文细黑" pitchFamily="2" charset="-122"/>
                        <a:ea typeface="华文细黑" pitchFamily="2" charset="-122"/>
                      </a:endParaRPr>
                    </a:p>
                  </a:txBody>
                  <a:tcPr marL="91477" marR="91477" marT="45689" marB="45689">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altLang="zh-CN" sz="1400" dirty="0">
                          <a:solidFill>
                            <a:schemeClr val="bg2"/>
                          </a:solidFill>
                          <a:latin typeface="华文细黑" pitchFamily="2" charset="-122"/>
                          <a:ea typeface="华文细黑" pitchFamily="2" charset="-122"/>
                        </a:rPr>
                        <a:t>1980-1-18</a:t>
                      </a:r>
                      <a:endParaRPr lang="zh-CN" altLang="en-US" sz="1400" dirty="0">
                        <a:solidFill>
                          <a:schemeClr val="bg2"/>
                        </a:solidFill>
                        <a:latin typeface="华文细黑" pitchFamily="2" charset="-122"/>
                        <a:ea typeface="华文细黑" pitchFamily="2" charset="-122"/>
                      </a:endParaRPr>
                    </a:p>
                  </a:txBody>
                  <a:tcPr marL="91477" marR="91477" marT="45689" marB="45689">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313133">
                <a:tc>
                  <a:txBody>
                    <a:bodyPr/>
                    <a:lstStyle/>
                    <a:p>
                      <a:r>
                        <a:rPr lang="en-US" altLang="zh-CN" sz="1400" dirty="0">
                          <a:solidFill>
                            <a:schemeClr val="bg2"/>
                          </a:solidFill>
                          <a:latin typeface="华文细黑" pitchFamily="2" charset="-122"/>
                          <a:ea typeface="华文细黑" pitchFamily="2" charset="-122"/>
                        </a:rPr>
                        <a:t>…</a:t>
                      </a:r>
                      <a:endParaRPr lang="zh-CN" altLang="en-US" sz="1400" dirty="0">
                        <a:solidFill>
                          <a:schemeClr val="bg2"/>
                        </a:solidFill>
                        <a:latin typeface="华文细黑" pitchFamily="2" charset="-122"/>
                        <a:ea typeface="华文细黑" pitchFamily="2" charset="-122"/>
                      </a:endParaRPr>
                    </a:p>
                  </a:txBody>
                  <a:tcPr marL="91477" marR="91477" marT="45689" marB="45689">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altLang="zh-CN" sz="1400" dirty="0">
                          <a:solidFill>
                            <a:schemeClr val="bg2"/>
                          </a:solidFill>
                          <a:latin typeface="华文细黑" pitchFamily="2" charset="-122"/>
                          <a:ea typeface="华文细黑" pitchFamily="2" charset="-122"/>
                        </a:rPr>
                        <a:t>…</a:t>
                      </a:r>
                      <a:endParaRPr lang="zh-CN" altLang="en-US" sz="1400" dirty="0">
                        <a:solidFill>
                          <a:schemeClr val="bg2"/>
                        </a:solidFill>
                        <a:latin typeface="华文细黑" pitchFamily="2" charset="-122"/>
                        <a:ea typeface="华文细黑" pitchFamily="2" charset="-122"/>
                      </a:endParaRPr>
                    </a:p>
                  </a:txBody>
                  <a:tcPr marL="91477" marR="91477" marT="45689" marB="45689">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altLang="zh-CN" sz="1400" dirty="0">
                          <a:solidFill>
                            <a:schemeClr val="bg2"/>
                          </a:solidFill>
                          <a:latin typeface="华文细黑" pitchFamily="2" charset="-122"/>
                          <a:ea typeface="华文细黑" pitchFamily="2" charset="-122"/>
                        </a:rPr>
                        <a:t>…</a:t>
                      </a:r>
                      <a:endParaRPr lang="zh-CN" altLang="en-US" sz="1400" dirty="0">
                        <a:solidFill>
                          <a:schemeClr val="bg2"/>
                        </a:solidFill>
                        <a:latin typeface="华文细黑" pitchFamily="2" charset="-122"/>
                        <a:ea typeface="华文细黑" pitchFamily="2" charset="-122"/>
                      </a:endParaRPr>
                    </a:p>
                  </a:txBody>
                  <a:tcPr marL="91477" marR="91477" marT="45689" marB="45689">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altLang="zh-CN" sz="1400" dirty="0">
                          <a:solidFill>
                            <a:schemeClr val="bg2"/>
                          </a:solidFill>
                          <a:latin typeface="华文细黑" pitchFamily="2" charset="-122"/>
                          <a:ea typeface="华文细黑" pitchFamily="2" charset="-122"/>
                        </a:rPr>
                        <a:t>…</a:t>
                      </a:r>
                      <a:endParaRPr lang="zh-CN" altLang="en-US" sz="1400" dirty="0">
                        <a:solidFill>
                          <a:schemeClr val="bg2"/>
                        </a:solidFill>
                        <a:latin typeface="华文细黑" pitchFamily="2" charset="-122"/>
                        <a:ea typeface="华文细黑" pitchFamily="2" charset="-122"/>
                      </a:endParaRPr>
                    </a:p>
                  </a:txBody>
                  <a:tcPr marL="91477" marR="91477" marT="45689" marB="45689">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bl>
          </a:graphicData>
        </a:graphic>
      </p:graphicFrame>
      <p:sp>
        <p:nvSpPr>
          <p:cNvPr id="5" name="TextBox 5"/>
          <p:cNvSpPr txBox="1">
            <a:spLocks noChangeArrowheads="1"/>
          </p:cNvSpPr>
          <p:nvPr/>
        </p:nvSpPr>
        <p:spPr bwMode="auto">
          <a:xfrm>
            <a:off x="1188244" y="2131367"/>
            <a:ext cx="20320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eaLnBrk="1" hangingPunct="1">
              <a:spcBef>
                <a:spcPct val="0"/>
              </a:spcBef>
              <a:buClrTx/>
              <a:buSzTx/>
              <a:buFontTx/>
              <a:buNone/>
            </a:pPr>
            <a:r>
              <a:rPr lang="zh-CN" altLang="en-US" sz="2400" dirty="0">
                <a:latin typeface="华文细黑" panose="02010600040101010101" pitchFamily="2" charset="-122"/>
                <a:ea typeface="华文细黑" panose="02010600040101010101" pitchFamily="2" charset="-122"/>
              </a:rPr>
              <a:t>关系型数据库</a:t>
            </a:r>
          </a:p>
        </p:txBody>
      </p:sp>
      <p:graphicFrame>
        <p:nvGraphicFramePr>
          <p:cNvPr id="6" name="表格 5"/>
          <p:cNvGraphicFramePr>
            <a:graphicFrameLocks noGrp="1"/>
          </p:cNvGraphicFramePr>
          <p:nvPr>
            <p:extLst>
              <p:ext uri="{D42A27DB-BD31-4B8C-83A1-F6EECF244321}">
                <p14:modId xmlns:p14="http://schemas.microsoft.com/office/powerpoint/2010/main" val="1517520147"/>
              </p:ext>
            </p:extLst>
          </p:nvPr>
        </p:nvGraphicFramePr>
        <p:xfrm>
          <a:off x="4284662" y="2763838"/>
          <a:ext cx="4607816" cy="1895046"/>
        </p:xfrm>
        <a:graphic>
          <a:graphicData uri="http://schemas.openxmlformats.org/drawingml/2006/table">
            <a:tbl>
              <a:tblPr firstRow="1" bandRow="1">
                <a:tableStyleId>{5940675A-B579-460E-94D1-54222C63F5DA}</a:tableStyleId>
              </a:tblPr>
              <a:tblGrid>
                <a:gridCol w="804058">
                  <a:extLst>
                    <a:ext uri="{9D8B030D-6E8A-4147-A177-3AD203B41FA5}">
                      <a16:colId xmlns:a16="http://schemas.microsoft.com/office/drawing/2014/main" val="20000"/>
                    </a:ext>
                  </a:extLst>
                </a:gridCol>
                <a:gridCol w="767661">
                  <a:extLst>
                    <a:ext uri="{9D8B030D-6E8A-4147-A177-3AD203B41FA5}">
                      <a16:colId xmlns:a16="http://schemas.microsoft.com/office/drawing/2014/main" val="20001"/>
                    </a:ext>
                  </a:extLst>
                </a:gridCol>
                <a:gridCol w="1020815">
                  <a:extLst>
                    <a:ext uri="{9D8B030D-6E8A-4147-A177-3AD203B41FA5}">
                      <a16:colId xmlns:a16="http://schemas.microsoft.com/office/drawing/2014/main" val="20002"/>
                    </a:ext>
                  </a:extLst>
                </a:gridCol>
                <a:gridCol w="1018978">
                  <a:extLst>
                    <a:ext uri="{9D8B030D-6E8A-4147-A177-3AD203B41FA5}">
                      <a16:colId xmlns:a16="http://schemas.microsoft.com/office/drawing/2014/main" val="20003"/>
                    </a:ext>
                  </a:extLst>
                </a:gridCol>
                <a:gridCol w="996304">
                  <a:extLst>
                    <a:ext uri="{9D8B030D-6E8A-4147-A177-3AD203B41FA5}">
                      <a16:colId xmlns:a16="http://schemas.microsoft.com/office/drawing/2014/main" val="20004"/>
                    </a:ext>
                  </a:extLst>
                </a:gridCol>
              </a:tblGrid>
              <a:tr h="447367">
                <a:tc>
                  <a:txBody>
                    <a:bodyPr/>
                    <a:lstStyle/>
                    <a:p>
                      <a:r>
                        <a:rPr lang="en-US" altLang="zh-CN" sz="1400" b="1" dirty="0">
                          <a:solidFill>
                            <a:schemeClr val="bg2"/>
                          </a:solidFill>
                          <a:latin typeface="华文细黑" pitchFamily="2" charset="-122"/>
                          <a:ea typeface="华文细黑" pitchFamily="2" charset="-122"/>
                        </a:rPr>
                        <a:t>Name</a:t>
                      </a:r>
                      <a:r>
                        <a:rPr lang="en-US" altLang="zh-CN" sz="1400" b="0" dirty="0">
                          <a:solidFill>
                            <a:schemeClr val="bg2"/>
                          </a:solidFill>
                          <a:latin typeface="华文细黑" pitchFamily="2" charset="-122"/>
                          <a:ea typeface="华文细黑" pitchFamily="2" charset="-122"/>
                        </a:rPr>
                        <a:t> : a</a:t>
                      </a:r>
                      <a:endParaRPr lang="zh-CN" altLang="en-US" sz="1400" b="0" dirty="0">
                        <a:solidFill>
                          <a:schemeClr val="bg2"/>
                        </a:solidFill>
                        <a:latin typeface="华文细黑" pitchFamily="2" charset="-122"/>
                        <a:ea typeface="华文细黑" pitchFamily="2" charset="-122"/>
                      </a:endParaRPr>
                    </a:p>
                  </a:txBody>
                  <a:tcPr marL="91448" marR="91448" marT="45706" marB="45706">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r>
                        <a:rPr lang="en-US" altLang="zh-CN" sz="1400" b="1" dirty="0">
                          <a:solidFill>
                            <a:schemeClr val="bg2"/>
                          </a:solidFill>
                          <a:latin typeface="华文细黑" pitchFamily="2" charset="-122"/>
                          <a:ea typeface="华文细黑" pitchFamily="2" charset="-122"/>
                        </a:rPr>
                        <a:t>Age</a:t>
                      </a:r>
                      <a:r>
                        <a:rPr lang="en-US" altLang="zh-CN" sz="1400" b="0" dirty="0">
                          <a:solidFill>
                            <a:schemeClr val="bg2"/>
                          </a:solidFill>
                          <a:latin typeface="华文细黑" pitchFamily="2" charset="-122"/>
                          <a:ea typeface="华文细黑" pitchFamily="2" charset="-122"/>
                        </a:rPr>
                        <a:t> :  20</a:t>
                      </a:r>
                      <a:endParaRPr lang="zh-CN" altLang="en-US" sz="1400" b="0" dirty="0">
                        <a:solidFill>
                          <a:schemeClr val="bg2"/>
                        </a:solidFill>
                        <a:latin typeface="华文细黑" pitchFamily="2" charset="-122"/>
                        <a:ea typeface="华文细黑" pitchFamily="2" charset="-122"/>
                      </a:endParaRPr>
                    </a:p>
                  </a:txBody>
                  <a:tcPr marL="91448" marR="91448" marT="45706" marB="45706">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r>
                        <a:rPr lang="en-US" altLang="zh-CN" sz="1400" b="1" dirty="0">
                          <a:solidFill>
                            <a:schemeClr val="bg2"/>
                          </a:solidFill>
                          <a:latin typeface="华文细黑" pitchFamily="2" charset="-122"/>
                          <a:ea typeface="华文细黑" pitchFamily="2" charset="-122"/>
                        </a:rPr>
                        <a:t>Gender</a:t>
                      </a:r>
                      <a:r>
                        <a:rPr lang="en-US" altLang="zh-CN" sz="1400" b="0" dirty="0">
                          <a:solidFill>
                            <a:schemeClr val="bg2"/>
                          </a:solidFill>
                          <a:latin typeface="华文细黑" pitchFamily="2" charset="-122"/>
                          <a:ea typeface="华文细黑" pitchFamily="2" charset="-122"/>
                        </a:rPr>
                        <a:t> : M</a:t>
                      </a:r>
                      <a:endParaRPr lang="zh-CN" altLang="en-US" sz="1400" b="0" dirty="0">
                        <a:solidFill>
                          <a:schemeClr val="bg2"/>
                        </a:solidFill>
                        <a:latin typeface="华文细黑" pitchFamily="2" charset="-122"/>
                        <a:ea typeface="华文细黑" pitchFamily="2" charset="-122"/>
                      </a:endParaRPr>
                    </a:p>
                  </a:txBody>
                  <a:tcPr marL="91448" marR="91448" marT="45706" marB="45706">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400" b="1" dirty="0">
                          <a:solidFill>
                            <a:schemeClr val="bg2"/>
                          </a:solidFill>
                          <a:latin typeface="华文细黑" pitchFamily="2" charset="-122"/>
                          <a:ea typeface="华文细黑" pitchFamily="2" charset="-122"/>
                        </a:rPr>
                        <a:t>Birthday</a:t>
                      </a:r>
                      <a:r>
                        <a:rPr lang="en-US" altLang="zh-CN" sz="1400" b="0" dirty="0">
                          <a:solidFill>
                            <a:schemeClr val="bg2"/>
                          </a:solidFill>
                          <a:latin typeface="华文细黑" pitchFamily="2" charset="-122"/>
                          <a:ea typeface="华文细黑" pitchFamily="2" charset="-122"/>
                        </a:rPr>
                        <a:t> :  1990-10-1</a:t>
                      </a:r>
                      <a:endParaRPr lang="zh-CN" altLang="en-US" sz="1400" b="0" dirty="0">
                        <a:solidFill>
                          <a:schemeClr val="bg2"/>
                        </a:solidFill>
                        <a:latin typeface="华文细黑" pitchFamily="2" charset="-122"/>
                        <a:ea typeface="华文细黑" pitchFamily="2" charset="-122"/>
                      </a:endParaRPr>
                    </a:p>
                  </a:txBody>
                  <a:tcPr marL="91448" marR="91448" marT="45706" marB="45706">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400" b="1" dirty="0">
                          <a:solidFill>
                            <a:schemeClr val="bg2"/>
                          </a:solidFill>
                          <a:latin typeface="华文细黑" pitchFamily="2" charset="-122"/>
                          <a:ea typeface="华文细黑" pitchFamily="2" charset="-122"/>
                        </a:rPr>
                        <a:t>Hobby</a:t>
                      </a:r>
                      <a:r>
                        <a:rPr lang="en-US" altLang="zh-CN" sz="1400" baseline="0" dirty="0">
                          <a:solidFill>
                            <a:schemeClr val="bg2"/>
                          </a:solidFill>
                          <a:latin typeface="华文细黑" pitchFamily="2" charset="-122"/>
                          <a:ea typeface="华文细黑" pitchFamily="2" charset="-122"/>
                        </a:rPr>
                        <a:t> </a:t>
                      </a:r>
                      <a:r>
                        <a:rPr lang="zh-CN" altLang="en-US" sz="1400" baseline="0" dirty="0">
                          <a:solidFill>
                            <a:schemeClr val="bg2"/>
                          </a:solidFill>
                          <a:latin typeface="华文细黑" pitchFamily="2" charset="-122"/>
                          <a:ea typeface="华文细黑" pitchFamily="2" charset="-122"/>
                        </a:rPr>
                        <a:t>：</a:t>
                      </a:r>
                      <a:endParaRPr lang="en-US" altLang="zh-CN" sz="1400" baseline="0" dirty="0">
                        <a:solidFill>
                          <a:schemeClr val="bg2"/>
                        </a:solidFill>
                        <a:latin typeface="华文细黑" pitchFamily="2" charset="-122"/>
                        <a:ea typeface="华文细黑" pitchFamily="2" charset="-122"/>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400" baseline="0" dirty="0">
                          <a:solidFill>
                            <a:schemeClr val="bg2"/>
                          </a:solidFill>
                          <a:latin typeface="华文细黑" pitchFamily="2" charset="-122"/>
                          <a:ea typeface="华文细黑" pitchFamily="2" charset="-122"/>
                        </a:rPr>
                        <a:t>travel</a:t>
                      </a:r>
                      <a:endParaRPr lang="zh-CN" altLang="en-US" sz="1400" dirty="0">
                        <a:solidFill>
                          <a:schemeClr val="bg2"/>
                        </a:solidFill>
                        <a:latin typeface="华文细黑" pitchFamily="2" charset="-122"/>
                        <a:ea typeface="华文细黑" pitchFamily="2" charset="-122"/>
                      </a:endParaRPr>
                    </a:p>
                  </a:txBody>
                  <a:tcPr marL="91448" marR="91448" marT="45706" marB="45706">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0000"/>
                  </a:ext>
                </a:extLst>
              </a:tr>
              <a:tr h="447367">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400" b="1" dirty="0">
                          <a:solidFill>
                            <a:schemeClr val="bg2"/>
                          </a:solidFill>
                          <a:latin typeface="华文细黑" pitchFamily="2" charset="-122"/>
                          <a:ea typeface="华文细黑" pitchFamily="2" charset="-122"/>
                        </a:rPr>
                        <a:t>Name</a:t>
                      </a:r>
                      <a:r>
                        <a:rPr lang="en-US" altLang="zh-CN" sz="1400" b="0" dirty="0">
                          <a:solidFill>
                            <a:schemeClr val="bg2"/>
                          </a:solidFill>
                          <a:latin typeface="华文细黑" pitchFamily="2" charset="-122"/>
                          <a:ea typeface="华文细黑" pitchFamily="2" charset="-122"/>
                        </a:rPr>
                        <a:t> : b</a:t>
                      </a:r>
                      <a:endParaRPr lang="zh-CN" altLang="en-US" sz="1400" b="0" dirty="0">
                        <a:solidFill>
                          <a:schemeClr val="bg2"/>
                        </a:solidFill>
                        <a:latin typeface="华文细黑" pitchFamily="2" charset="-122"/>
                        <a:ea typeface="华文细黑" pitchFamily="2" charset="-122"/>
                      </a:endParaRPr>
                    </a:p>
                  </a:txBody>
                  <a:tcPr marL="91448" marR="91448" marT="45706" marB="45706">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r>
                        <a:rPr lang="en-US" altLang="zh-CN" sz="1400" b="1" dirty="0">
                          <a:solidFill>
                            <a:schemeClr val="bg2"/>
                          </a:solidFill>
                          <a:latin typeface="华文细黑" pitchFamily="2" charset="-122"/>
                          <a:ea typeface="华文细黑" pitchFamily="2" charset="-122"/>
                        </a:rPr>
                        <a:t>Age</a:t>
                      </a:r>
                      <a:r>
                        <a:rPr lang="en-US" altLang="zh-CN" sz="1400" b="0" dirty="0">
                          <a:solidFill>
                            <a:schemeClr val="bg2"/>
                          </a:solidFill>
                          <a:latin typeface="华文细黑" pitchFamily="2" charset="-122"/>
                          <a:ea typeface="华文细黑" pitchFamily="2" charset="-122"/>
                        </a:rPr>
                        <a:t> :  40</a:t>
                      </a:r>
                      <a:endParaRPr lang="zh-CN" altLang="en-US" sz="1400" b="0" dirty="0">
                        <a:solidFill>
                          <a:schemeClr val="bg2"/>
                        </a:solidFill>
                        <a:latin typeface="华文细黑" pitchFamily="2" charset="-122"/>
                        <a:ea typeface="华文细黑" pitchFamily="2" charset="-122"/>
                      </a:endParaRPr>
                    </a:p>
                  </a:txBody>
                  <a:tcPr marL="91448" marR="91448" marT="45706" marB="45706">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r>
                        <a:rPr lang="en-US" altLang="zh-CN" sz="1400" b="1" dirty="0">
                          <a:solidFill>
                            <a:schemeClr val="bg2"/>
                          </a:solidFill>
                          <a:latin typeface="华文细黑" pitchFamily="2" charset="-122"/>
                          <a:ea typeface="华文细黑" pitchFamily="2" charset="-122"/>
                        </a:rPr>
                        <a:t>Birthday</a:t>
                      </a:r>
                      <a:r>
                        <a:rPr lang="en-US" altLang="zh-CN" sz="1400" b="0" dirty="0">
                          <a:solidFill>
                            <a:schemeClr val="bg2"/>
                          </a:solidFill>
                          <a:latin typeface="华文细黑" pitchFamily="2" charset="-122"/>
                          <a:ea typeface="华文细黑" pitchFamily="2" charset="-122"/>
                        </a:rPr>
                        <a:t> : 1970-8-24</a:t>
                      </a:r>
                      <a:endParaRPr lang="zh-CN" altLang="en-US" sz="1400" b="0" dirty="0">
                        <a:solidFill>
                          <a:schemeClr val="bg2"/>
                        </a:solidFill>
                        <a:latin typeface="华文细黑" pitchFamily="2" charset="-122"/>
                        <a:ea typeface="华文细黑" pitchFamily="2" charset="-122"/>
                      </a:endParaRPr>
                    </a:p>
                  </a:txBody>
                  <a:tcPr marL="91448" marR="91448" marT="45706" marB="45706">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r>
                        <a:rPr lang="en-US" altLang="zh-CN" sz="1400" b="1" dirty="0">
                          <a:solidFill>
                            <a:schemeClr val="bg2"/>
                          </a:solidFill>
                          <a:latin typeface="华文细黑" pitchFamily="2" charset="-122"/>
                          <a:ea typeface="华文细黑" pitchFamily="2" charset="-122"/>
                        </a:rPr>
                        <a:t>Tel</a:t>
                      </a:r>
                      <a:r>
                        <a:rPr lang="en-US" altLang="zh-CN" sz="1400" b="0" dirty="0">
                          <a:solidFill>
                            <a:schemeClr val="bg2"/>
                          </a:solidFill>
                          <a:latin typeface="华文细黑" pitchFamily="2" charset="-122"/>
                          <a:ea typeface="华文细黑" pitchFamily="2" charset="-122"/>
                        </a:rPr>
                        <a:t> : 12345678</a:t>
                      </a:r>
                      <a:endParaRPr lang="zh-CN" altLang="en-US" sz="1400" b="0" dirty="0">
                        <a:solidFill>
                          <a:schemeClr val="bg2"/>
                        </a:solidFill>
                        <a:latin typeface="华文细黑" pitchFamily="2" charset="-122"/>
                        <a:ea typeface="华文细黑" pitchFamily="2" charset="-122"/>
                      </a:endParaRPr>
                    </a:p>
                  </a:txBody>
                  <a:tcPr marL="91448" marR="91448" marT="45706" marB="45706">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endParaRPr lang="zh-CN" altLang="en-US" sz="1400" b="0" dirty="0">
                        <a:solidFill>
                          <a:schemeClr val="bg2"/>
                        </a:solidFill>
                        <a:latin typeface="华文细黑" pitchFamily="2" charset="-122"/>
                        <a:ea typeface="华文细黑" pitchFamily="2" charset="-122"/>
                      </a:endParaRPr>
                    </a:p>
                  </a:txBody>
                  <a:tcPr marL="91448" marR="91448" marT="45706" marB="45706">
                    <a:lnL w="12700" cap="flat" cmpd="sng" algn="ctr">
                      <a:solidFill>
                        <a:schemeClr val="bg2"/>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7367">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400" b="1" dirty="0">
                          <a:solidFill>
                            <a:schemeClr val="bg2"/>
                          </a:solidFill>
                          <a:latin typeface="华文细黑" pitchFamily="2" charset="-122"/>
                          <a:ea typeface="华文细黑" pitchFamily="2" charset="-122"/>
                        </a:rPr>
                        <a:t>Name</a:t>
                      </a:r>
                      <a:r>
                        <a:rPr lang="en-US" altLang="zh-CN" sz="1400" b="0" dirty="0">
                          <a:solidFill>
                            <a:schemeClr val="bg2"/>
                          </a:solidFill>
                          <a:latin typeface="华文细黑" pitchFamily="2" charset="-122"/>
                          <a:ea typeface="华文细黑" pitchFamily="2" charset="-122"/>
                        </a:rPr>
                        <a:t> : c</a:t>
                      </a:r>
                      <a:endParaRPr lang="zh-CN" altLang="en-US" sz="1400" b="0" dirty="0">
                        <a:solidFill>
                          <a:schemeClr val="bg2"/>
                        </a:solidFill>
                        <a:latin typeface="华文细黑" pitchFamily="2" charset="-122"/>
                        <a:ea typeface="华文细黑" pitchFamily="2" charset="-122"/>
                      </a:endParaRPr>
                    </a:p>
                  </a:txBody>
                  <a:tcPr marL="91448" marR="91448" marT="45706" marB="45706">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r>
                        <a:rPr lang="en-US" altLang="zh-CN" sz="1400" b="1" dirty="0">
                          <a:solidFill>
                            <a:schemeClr val="bg2"/>
                          </a:solidFill>
                          <a:latin typeface="华文细黑" pitchFamily="2" charset="-122"/>
                          <a:ea typeface="华文细黑" pitchFamily="2" charset="-122"/>
                        </a:rPr>
                        <a:t>Age</a:t>
                      </a:r>
                      <a:r>
                        <a:rPr lang="en-US" altLang="zh-CN" sz="1400" b="0" dirty="0">
                          <a:solidFill>
                            <a:schemeClr val="bg2"/>
                          </a:solidFill>
                          <a:latin typeface="华文细黑" pitchFamily="2" charset="-122"/>
                          <a:ea typeface="华文细黑" pitchFamily="2" charset="-122"/>
                        </a:rPr>
                        <a:t> :  30</a:t>
                      </a:r>
                      <a:endParaRPr lang="zh-CN" altLang="en-US" sz="1400" b="0" dirty="0">
                        <a:solidFill>
                          <a:schemeClr val="bg2"/>
                        </a:solidFill>
                        <a:latin typeface="华文细黑" pitchFamily="2" charset="-122"/>
                        <a:ea typeface="华文细黑" pitchFamily="2" charset="-122"/>
                      </a:endParaRPr>
                    </a:p>
                  </a:txBody>
                  <a:tcPr marL="91448" marR="91448" marT="45706" marB="45706">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400" b="1" dirty="0">
                          <a:solidFill>
                            <a:schemeClr val="bg2"/>
                          </a:solidFill>
                          <a:latin typeface="华文细黑" pitchFamily="2" charset="-122"/>
                          <a:ea typeface="华文细黑" pitchFamily="2" charset="-122"/>
                        </a:rPr>
                        <a:t>Gender</a:t>
                      </a:r>
                      <a:r>
                        <a:rPr lang="en-US" altLang="zh-CN" sz="1400" b="0" dirty="0">
                          <a:solidFill>
                            <a:schemeClr val="bg2"/>
                          </a:solidFill>
                          <a:latin typeface="华文细黑" pitchFamily="2" charset="-122"/>
                          <a:ea typeface="华文细黑" pitchFamily="2" charset="-122"/>
                        </a:rPr>
                        <a:t> : M</a:t>
                      </a:r>
                      <a:endParaRPr lang="zh-CN" altLang="en-US" sz="1400" b="0" dirty="0">
                        <a:solidFill>
                          <a:schemeClr val="bg2"/>
                        </a:solidFill>
                        <a:latin typeface="华文细黑" pitchFamily="2" charset="-122"/>
                        <a:ea typeface="华文细黑" pitchFamily="2" charset="-122"/>
                      </a:endParaRPr>
                    </a:p>
                  </a:txBody>
                  <a:tcPr marL="91448" marR="91448" marT="45706" marB="45706">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sz="1400" dirty="0">
                        <a:solidFill>
                          <a:schemeClr val="bg2"/>
                        </a:solidFill>
                        <a:latin typeface="华文细黑" pitchFamily="2" charset="-122"/>
                        <a:ea typeface="华文细黑" pitchFamily="2" charset="-122"/>
                      </a:endParaRPr>
                    </a:p>
                  </a:txBody>
                  <a:tcPr marL="91448" marR="91448" marT="45706" marB="45706">
                    <a:lnL w="12700" cap="flat" cmpd="sng" algn="ctr">
                      <a:solidFill>
                        <a:schemeClr val="bg2"/>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sz="1100" dirty="0">
                        <a:solidFill>
                          <a:schemeClr val="bg2"/>
                        </a:solidFill>
                        <a:latin typeface="华文细黑" pitchFamily="2" charset="-122"/>
                        <a:ea typeface="华文细黑" pitchFamily="2" charset="-122"/>
                      </a:endParaRPr>
                    </a:p>
                  </a:txBody>
                  <a:tcPr marL="91463" marR="91463" marT="45706" marB="45706">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0002"/>
                  </a:ext>
                </a:extLst>
              </a:tr>
              <a:tr h="340650">
                <a:tc>
                  <a:txBody>
                    <a:bodyPr/>
                    <a:lstStyle/>
                    <a:p>
                      <a:r>
                        <a:rPr lang="en-US" altLang="zh-CN" sz="1400" b="0" dirty="0">
                          <a:solidFill>
                            <a:schemeClr val="bg2"/>
                          </a:solidFill>
                          <a:latin typeface="华文细黑" pitchFamily="2" charset="-122"/>
                          <a:ea typeface="华文细黑" pitchFamily="2" charset="-122"/>
                        </a:rPr>
                        <a:t>…</a:t>
                      </a:r>
                      <a:endParaRPr lang="zh-CN" altLang="en-US" sz="1400" b="0" dirty="0">
                        <a:solidFill>
                          <a:schemeClr val="bg2"/>
                        </a:solidFill>
                        <a:latin typeface="华文细黑" pitchFamily="2" charset="-122"/>
                        <a:ea typeface="华文细黑" pitchFamily="2" charset="-122"/>
                      </a:endParaRPr>
                    </a:p>
                  </a:txBody>
                  <a:tcPr marL="91448" marR="91448" marT="45706" marB="45706">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r>
                        <a:rPr lang="en-US" altLang="zh-CN" sz="1400" b="0" dirty="0">
                          <a:solidFill>
                            <a:schemeClr val="bg2"/>
                          </a:solidFill>
                          <a:latin typeface="华文细黑" pitchFamily="2" charset="-122"/>
                          <a:ea typeface="华文细黑" pitchFamily="2" charset="-122"/>
                        </a:rPr>
                        <a:t>…</a:t>
                      </a:r>
                      <a:endParaRPr lang="zh-CN" altLang="en-US" sz="1400" b="0" dirty="0">
                        <a:solidFill>
                          <a:schemeClr val="bg2"/>
                        </a:solidFill>
                        <a:latin typeface="华文细黑" pitchFamily="2" charset="-122"/>
                        <a:ea typeface="华文细黑" pitchFamily="2" charset="-122"/>
                      </a:endParaRPr>
                    </a:p>
                  </a:txBody>
                  <a:tcPr marL="91448" marR="91448" marT="45706" marB="45706">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r>
                        <a:rPr lang="en-US" altLang="zh-CN" sz="1400" b="0" dirty="0">
                          <a:solidFill>
                            <a:schemeClr val="bg2"/>
                          </a:solidFill>
                          <a:latin typeface="华文细黑" pitchFamily="2" charset="-122"/>
                          <a:ea typeface="华文细黑" pitchFamily="2" charset="-122"/>
                        </a:rPr>
                        <a:t>…</a:t>
                      </a:r>
                      <a:endParaRPr lang="zh-CN" altLang="en-US" sz="1400" b="0" dirty="0">
                        <a:solidFill>
                          <a:schemeClr val="bg2"/>
                        </a:solidFill>
                        <a:latin typeface="华文细黑" pitchFamily="2" charset="-122"/>
                        <a:ea typeface="华文细黑" pitchFamily="2" charset="-122"/>
                      </a:endParaRPr>
                    </a:p>
                  </a:txBody>
                  <a:tcPr marL="91448" marR="91448" marT="45706" marB="45706">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r>
                        <a:rPr lang="en-US" altLang="zh-CN" sz="1400" b="0" dirty="0">
                          <a:solidFill>
                            <a:schemeClr val="bg2"/>
                          </a:solidFill>
                          <a:latin typeface="华文细黑" pitchFamily="2" charset="-122"/>
                          <a:ea typeface="华文细黑" pitchFamily="2" charset="-122"/>
                        </a:rPr>
                        <a:t>…</a:t>
                      </a:r>
                      <a:endParaRPr lang="zh-CN" altLang="en-US" sz="1400" b="0" dirty="0">
                        <a:solidFill>
                          <a:schemeClr val="bg2"/>
                        </a:solidFill>
                        <a:latin typeface="华文细黑" pitchFamily="2" charset="-122"/>
                        <a:ea typeface="华文细黑" pitchFamily="2" charset="-122"/>
                      </a:endParaRPr>
                    </a:p>
                  </a:txBody>
                  <a:tcPr marL="91448" marR="91448" marT="45706" marB="45706">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r>
                        <a:rPr lang="en-US" altLang="zh-CN" sz="1400" b="0" dirty="0">
                          <a:solidFill>
                            <a:schemeClr val="bg2"/>
                          </a:solidFill>
                          <a:latin typeface="华文细黑" pitchFamily="2" charset="-122"/>
                          <a:ea typeface="华文细黑" pitchFamily="2" charset="-122"/>
                        </a:rPr>
                        <a:t>…</a:t>
                      </a:r>
                      <a:endParaRPr lang="zh-CN" altLang="en-US" sz="1400" b="0" dirty="0">
                        <a:solidFill>
                          <a:schemeClr val="bg2"/>
                        </a:solidFill>
                        <a:latin typeface="华文细黑" pitchFamily="2" charset="-122"/>
                        <a:ea typeface="华文细黑" pitchFamily="2" charset="-122"/>
                      </a:endParaRPr>
                    </a:p>
                  </a:txBody>
                  <a:tcPr marL="91448" marR="91448" marT="45706" marB="45706">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7" name="TextBox 7"/>
          <p:cNvSpPr txBox="1">
            <a:spLocks noChangeArrowheads="1"/>
          </p:cNvSpPr>
          <p:nvPr/>
        </p:nvSpPr>
        <p:spPr bwMode="auto">
          <a:xfrm>
            <a:off x="5374445" y="2130077"/>
            <a:ext cx="117852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eaLnBrk="1" hangingPunct="1">
              <a:spcBef>
                <a:spcPct val="0"/>
              </a:spcBef>
              <a:buClrTx/>
              <a:buSzTx/>
              <a:buFontTx/>
              <a:buNone/>
            </a:pPr>
            <a:r>
              <a:rPr lang="en-US" altLang="zh-CN" sz="2400" dirty="0">
                <a:latin typeface="华文细黑" panose="02010600040101010101" pitchFamily="2" charset="-122"/>
                <a:ea typeface="华文细黑" panose="02010600040101010101" pitchFamily="2" charset="-122"/>
              </a:rPr>
              <a:t>NoSQL</a:t>
            </a:r>
            <a:endParaRPr lang="zh-CN" altLang="en-US" sz="2400" dirty="0">
              <a:latin typeface="华文细黑" panose="02010600040101010101" pitchFamily="2" charset="-122"/>
              <a:ea typeface="华文细黑" panose="02010600040101010101" pitchFamily="2" charset="-122"/>
            </a:endParaRPr>
          </a:p>
        </p:txBody>
      </p:sp>
      <p:sp>
        <p:nvSpPr>
          <p:cNvPr id="8" name="标题 1"/>
          <p:cNvSpPr>
            <a:spLocks noGrp="1"/>
          </p:cNvSpPr>
          <p:nvPr>
            <p:ph type="title"/>
          </p:nvPr>
        </p:nvSpPr>
        <p:spPr/>
        <p:txBody>
          <a:bodyPr/>
          <a:lstStyle/>
          <a:p>
            <a:pPr eaLnBrk="1" hangingPunct="1">
              <a:defRPr/>
            </a:pPr>
            <a:r>
              <a:rPr lang="en-US" altLang="zh-CN" sz="4000" dirty="0"/>
              <a:t>NoSQL</a:t>
            </a:r>
            <a:r>
              <a:rPr lang="zh-CN" altLang="en-US" sz="4000" dirty="0"/>
              <a:t>数据库</a:t>
            </a:r>
            <a:r>
              <a:rPr lang="en-US" altLang="zh-CN" sz="4000" dirty="0"/>
              <a:t>-</a:t>
            </a:r>
            <a:r>
              <a:rPr lang="zh-CN" altLang="en-US" sz="4000" dirty="0"/>
              <a:t>模式灵活</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0"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C48396-5D5C-45CC-9C33-C4EEA557BF41}"/>
              </a:ext>
            </a:extLst>
          </p:cNvPr>
          <p:cNvSpPr>
            <a:spLocks noGrp="1"/>
          </p:cNvSpPr>
          <p:nvPr>
            <p:ph type="title"/>
          </p:nvPr>
        </p:nvSpPr>
        <p:spPr/>
        <p:txBody>
          <a:bodyPr/>
          <a:lstStyle/>
          <a:p>
            <a:r>
              <a:rPr lang="zh-CN" altLang="en-US" dirty="0"/>
              <a:t>云上</a:t>
            </a:r>
            <a:r>
              <a:rPr lang="en-US" altLang="zh-CN" dirty="0"/>
              <a:t>VS</a:t>
            </a:r>
            <a:r>
              <a:rPr lang="zh-CN" altLang="en-US" dirty="0"/>
              <a:t>云下</a:t>
            </a:r>
          </a:p>
        </p:txBody>
      </p:sp>
      <p:pic>
        <p:nvPicPr>
          <p:cNvPr id="8" name="内容占位符 7">
            <a:extLst>
              <a:ext uri="{FF2B5EF4-FFF2-40B4-BE49-F238E27FC236}">
                <a16:creationId xmlns:a16="http://schemas.microsoft.com/office/drawing/2014/main" id="{90156B2A-A44D-4A94-BFBF-F1FF27902D5F}"/>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2259" b="10056"/>
          <a:stretch/>
        </p:blipFill>
        <p:spPr>
          <a:xfrm>
            <a:off x="141732" y="1376772"/>
            <a:ext cx="8860536" cy="4104456"/>
          </a:xfrm>
        </p:spPr>
      </p:pic>
      <p:sp>
        <p:nvSpPr>
          <p:cNvPr id="4" name="日期占位符 3">
            <a:extLst>
              <a:ext uri="{FF2B5EF4-FFF2-40B4-BE49-F238E27FC236}">
                <a16:creationId xmlns:a16="http://schemas.microsoft.com/office/drawing/2014/main" id="{7B3AB474-E329-4523-B66B-114CCE663254}"/>
              </a:ext>
            </a:extLst>
          </p:cNvPr>
          <p:cNvSpPr>
            <a:spLocks noGrp="1"/>
          </p:cNvSpPr>
          <p:nvPr>
            <p:ph type="dt" sz="half" idx="10"/>
          </p:nvPr>
        </p:nvSpPr>
        <p:spPr/>
        <p:txBody>
          <a:bodyPr/>
          <a:lstStyle/>
          <a:p>
            <a:pPr>
              <a:defRPr/>
            </a:pPr>
            <a:fld id="{0E64667F-6A7A-4868-B32C-26A92B827C87}" type="datetime3">
              <a:rPr lang="zh-CN" altLang="en-US" smtClean="0"/>
              <a:pPr>
                <a:defRPr/>
              </a:pPr>
              <a:t>2022年9月13日星期二</a:t>
            </a:fld>
            <a:endParaRPr lang="en-US" altLang="zh-CN"/>
          </a:p>
        </p:txBody>
      </p:sp>
      <p:sp>
        <p:nvSpPr>
          <p:cNvPr id="5" name="灯片编号占位符 4">
            <a:extLst>
              <a:ext uri="{FF2B5EF4-FFF2-40B4-BE49-F238E27FC236}">
                <a16:creationId xmlns:a16="http://schemas.microsoft.com/office/drawing/2014/main" id="{213698C3-ADD8-4BDF-9A92-110280FCC58D}"/>
              </a:ext>
            </a:extLst>
          </p:cNvPr>
          <p:cNvSpPr>
            <a:spLocks noGrp="1"/>
          </p:cNvSpPr>
          <p:nvPr>
            <p:ph type="sldNum" sz="quarter" idx="11"/>
          </p:nvPr>
        </p:nvSpPr>
        <p:spPr/>
        <p:txBody>
          <a:bodyPr/>
          <a:lstStyle/>
          <a:p>
            <a:pPr>
              <a:defRPr/>
            </a:pPr>
            <a:fld id="{77D8ADC7-830B-4ACA-BC27-69EA4A3920D2}" type="slidenum">
              <a:rPr lang="zh-CN" altLang="en-US" smtClean="0"/>
              <a:pPr>
                <a:defRPr/>
              </a:pPr>
              <a:t>7</a:t>
            </a:fld>
            <a:endParaRPr lang="en-US" altLang="zh-CN"/>
          </a:p>
        </p:txBody>
      </p:sp>
      <p:sp>
        <p:nvSpPr>
          <p:cNvPr id="6" name="页脚占位符 5">
            <a:extLst>
              <a:ext uri="{FF2B5EF4-FFF2-40B4-BE49-F238E27FC236}">
                <a16:creationId xmlns:a16="http://schemas.microsoft.com/office/drawing/2014/main" id="{2C205346-8731-467B-8895-017AF2C82B70}"/>
              </a:ext>
            </a:extLst>
          </p:cNvPr>
          <p:cNvSpPr>
            <a:spLocks noGrp="1"/>
          </p:cNvSpPr>
          <p:nvPr>
            <p:ph type="ftr" sz="quarter" idx="12"/>
          </p:nvPr>
        </p:nvSpPr>
        <p:spPr/>
        <p:txBody>
          <a:bodyPr/>
          <a:lstStyle/>
          <a:p>
            <a:pPr>
              <a:defRPr/>
            </a:pPr>
            <a:r>
              <a:rPr lang="zh-CN" altLang="en-US"/>
              <a:t>大数据管理----前言</a:t>
            </a:r>
            <a:endParaRPr lang="zh-CN" altLang="zh-CN"/>
          </a:p>
        </p:txBody>
      </p:sp>
    </p:spTree>
    <p:extLst>
      <p:ext uri="{BB962C8B-B14F-4D97-AF65-F5344CB8AC3E}">
        <p14:creationId xmlns:p14="http://schemas.microsoft.com/office/powerpoint/2010/main" val="45285403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zh-CN" altLang="en-US" dirty="0"/>
              <a:t>提纲</a:t>
            </a:r>
          </a:p>
        </p:txBody>
      </p:sp>
      <p:sp>
        <p:nvSpPr>
          <p:cNvPr id="87043" name="内容占位符 2"/>
          <p:cNvSpPr>
            <a:spLocks noGrp="1"/>
          </p:cNvSpPr>
          <p:nvPr>
            <p:ph idx="1"/>
          </p:nvPr>
        </p:nvSpPr>
        <p:spPr/>
        <p:txBody>
          <a:bodyPr/>
          <a:lstStyle/>
          <a:p>
            <a:pPr>
              <a:lnSpc>
                <a:spcPct val="150000"/>
              </a:lnSpc>
            </a:pPr>
            <a:r>
              <a:rPr lang="zh-CN" altLang="en-US" sz="2800" dirty="0"/>
              <a:t>数据库技术发展历史</a:t>
            </a:r>
            <a:endParaRPr lang="en-US" altLang="zh-CN" sz="2800" dirty="0"/>
          </a:p>
          <a:p>
            <a:pPr>
              <a:lnSpc>
                <a:spcPct val="150000"/>
              </a:lnSpc>
            </a:pPr>
            <a:r>
              <a:rPr lang="en-US" altLang="zh-CN" sz="2800" dirty="0"/>
              <a:t>NoSQL</a:t>
            </a:r>
            <a:r>
              <a:rPr lang="zh-CN" altLang="en-US" sz="2800" dirty="0"/>
              <a:t>在国内的应用</a:t>
            </a:r>
            <a:endParaRPr lang="en-US" altLang="zh-CN" sz="2800" dirty="0"/>
          </a:p>
          <a:p>
            <a:pPr>
              <a:lnSpc>
                <a:spcPct val="150000"/>
              </a:lnSpc>
            </a:pPr>
            <a:r>
              <a:rPr lang="en-US" altLang="zh-CN" sz="2800" dirty="0"/>
              <a:t>NoSQL</a:t>
            </a:r>
            <a:r>
              <a:rPr lang="zh-CN" altLang="en-US" sz="2800" dirty="0"/>
              <a:t>数据库的产生背景</a:t>
            </a:r>
            <a:endParaRPr lang="en-US" altLang="zh-CN" sz="2800" dirty="0"/>
          </a:p>
          <a:p>
            <a:pPr lvl="1">
              <a:lnSpc>
                <a:spcPct val="150000"/>
              </a:lnSpc>
            </a:pPr>
            <a:r>
              <a:rPr lang="zh-CN" altLang="en-US" sz="2400" dirty="0"/>
              <a:t>大数据的兴起及发展</a:t>
            </a:r>
            <a:endParaRPr lang="en-US" altLang="zh-CN" sz="2400" dirty="0"/>
          </a:p>
          <a:p>
            <a:pPr lvl="1">
              <a:lnSpc>
                <a:spcPct val="150000"/>
              </a:lnSpc>
            </a:pPr>
            <a:r>
              <a:rPr lang="zh-CN" altLang="en-US" sz="2400" dirty="0"/>
              <a:t>关系数据库的优势和不足</a:t>
            </a:r>
            <a:endParaRPr lang="en-US" altLang="zh-CN" sz="2400" dirty="0"/>
          </a:p>
          <a:p>
            <a:pPr lvl="1">
              <a:lnSpc>
                <a:spcPct val="150000"/>
              </a:lnSpc>
            </a:pPr>
            <a:r>
              <a:rPr lang="en-US" altLang="zh-CN" sz="2400" dirty="0"/>
              <a:t>NoSQL</a:t>
            </a:r>
            <a:r>
              <a:rPr lang="zh-CN" altLang="en-US" sz="2400" dirty="0"/>
              <a:t>数据库的优势</a:t>
            </a:r>
            <a:endParaRPr lang="en-US" altLang="zh-CN" sz="2400" dirty="0"/>
          </a:p>
          <a:p>
            <a:pPr>
              <a:lnSpc>
                <a:spcPct val="150000"/>
              </a:lnSpc>
            </a:pPr>
            <a:r>
              <a:rPr lang="en-US" altLang="zh-CN" sz="2800" dirty="0">
                <a:solidFill>
                  <a:srgbClr val="FF0000"/>
                </a:solidFill>
              </a:rPr>
              <a:t>NoSQL</a:t>
            </a:r>
            <a:r>
              <a:rPr lang="zh-CN" altLang="en-US" sz="2800" dirty="0">
                <a:solidFill>
                  <a:srgbClr val="FF0000"/>
                </a:solidFill>
              </a:rPr>
              <a:t>数据库的种类</a:t>
            </a:r>
            <a:endParaRPr lang="en-US" altLang="zh-CN" sz="2800" dirty="0">
              <a:solidFill>
                <a:srgbClr val="FF0000"/>
              </a:solidFill>
            </a:endParaRPr>
          </a:p>
          <a:p>
            <a:pPr>
              <a:lnSpc>
                <a:spcPct val="150000"/>
              </a:lnSpc>
            </a:pPr>
            <a:endParaRPr lang="en-US" altLang="zh-CN" sz="2800" dirty="0"/>
          </a:p>
          <a:p>
            <a:pPr>
              <a:lnSpc>
                <a:spcPct val="150000"/>
              </a:lnSpc>
            </a:pPr>
            <a:endParaRPr lang="en-US" altLang="zh-CN" sz="2800" dirty="0"/>
          </a:p>
          <a:p>
            <a:pPr>
              <a:lnSpc>
                <a:spcPct val="150000"/>
              </a:lnSpc>
            </a:pPr>
            <a:endParaRPr lang="zh-CN" altLang="en-US" sz="2800" dirty="0"/>
          </a:p>
        </p:txBody>
      </p:sp>
      <p:sp>
        <p:nvSpPr>
          <p:cNvPr id="4" name="日期占位符 3"/>
          <p:cNvSpPr>
            <a:spLocks noGrp="1"/>
          </p:cNvSpPr>
          <p:nvPr>
            <p:ph type="dt" sz="quarter" idx="10"/>
          </p:nvPr>
        </p:nvSpPr>
        <p:spPr/>
        <p:txBody>
          <a:bodyPr/>
          <a:lstStyle/>
          <a:p>
            <a:pPr>
              <a:defRPr/>
            </a:pPr>
            <a:fld id="{3809799F-1DE9-4A06-947D-268105C138FD}" type="datetime3">
              <a:rPr lang="zh-CN" altLang="en-US" smtClean="0"/>
              <a:pPr>
                <a:defRPr/>
              </a:pPr>
              <a:t>2022年9月13日星期二</a:t>
            </a:fld>
            <a:endParaRPr lang="en-US" altLang="zh-CN"/>
          </a:p>
        </p:txBody>
      </p:sp>
      <p:sp>
        <p:nvSpPr>
          <p:cNvPr id="87045" name="灯片编号占位符 4"/>
          <p:cNvSpPr>
            <a:spLocks noGrp="1"/>
          </p:cNvSpPr>
          <p:nvPr>
            <p:ph type="sldNum" sz="quarter" idx="1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0"/>
              </a:spcBef>
              <a:buClrTx/>
              <a:buSzTx/>
              <a:buFontTx/>
              <a:buNone/>
            </a:pPr>
            <a:fld id="{C0019698-4B3B-4411-A423-C6ABE5419D3A}" type="slidenum">
              <a:rPr lang="zh-CN" altLang="en-US" sz="2400" smtClean="0">
                <a:solidFill>
                  <a:schemeClr val="accent2"/>
                </a:solidFill>
                <a:latin typeface="Times New Roman" panose="02020603050405020304" pitchFamily="18" charset="0"/>
              </a:rPr>
              <a:pPr>
                <a:spcBef>
                  <a:spcPct val="0"/>
                </a:spcBef>
                <a:buClrTx/>
                <a:buSzTx/>
                <a:buFontTx/>
                <a:buNone/>
              </a:pPr>
              <a:t>70</a:t>
            </a:fld>
            <a:endParaRPr lang="en-US" altLang="zh-CN" sz="2400">
              <a:solidFill>
                <a:schemeClr val="accent2"/>
              </a:solidFill>
              <a:latin typeface="Times New Roman" panose="02020603050405020304" pitchFamily="18" charset="0"/>
            </a:endParaRPr>
          </a:p>
        </p:txBody>
      </p:sp>
      <p:sp>
        <p:nvSpPr>
          <p:cNvPr id="87046" name="页脚占位符 5"/>
          <p:cNvSpPr>
            <a:spLocks noGrp="1"/>
          </p:cNvSpPr>
          <p:nvPr>
            <p:ph type="ftr"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50000"/>
              </a:spcBef>
              <a:buClrTx/>
              <a:buSzTx/>
              <a:buFontTx/>
              <a:buNone/>
            </a:pPr>
            <a:r>
              <a:rPr lang="zh-CN" altLang="en-US" sz="2400">
                <a:solidFill>
                  <a:schemeClr val="tx1"/>
                </a:solidFill>
                <a:latin typeface="Times New Roman" panose="02020603050405020304" pitchFamily="18" charset="0"/>
                <a:ea typeface="宋体" panose="02010600030101010101" pitchFamily="2" charset="-122"/>
              </a:rPr>
              <a:t>大数据管理----前言</a:t>
            </a:r>
            <a:endParaRPr lang="zh-CN" altLang="zh-CN" sz="2400">
              <a:solidFill>
                <a:schemeClr val="tx1"/>
              </a:solidFill>
              <a:latin typeface="Times New Roman" panose="02020603050405020304" pitchFamily="18" charset="0"/>
              <a:ea typeface="宋体" panose="02010600030101010101" pitchFamily="2" charset="-122"/>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nSpc>
                <a:spcPct val="150000"/>
              </a:lnSpc>
              <a:defRPr/>
            </a:pPr>
            <a:r>
              <a:rPr lang="en-US" altLang="zh-CN" dirty="0">
                <a:solidFill>
                  <a:srgbClr val="FF0000"/>
                </a:solidFill>
              </a:rPr>
              <a:t>NoSQL</a:t>
            </a:r>
            <a:r>
              <a:rPr lang="zh-CN" altLang="en-US" dirty="0">
                <a:solidFill>
                  <a:srgbClr val="FF0000"/>
                </a:solidFill>
              </a:rPr>
              <a:t>数据库的种类</a:t>
            </a:r>
            <a:endParaRPr lang="en-US" altLang="zh-CN" dirty="0">
              <a:solidFill>
                <a:srgbClr val="FF0000"/>
              </a:solidFill>
            </a:endParaRPr>
          </a:p>
        </p:txBody>
      </p:sp>
      <p:pic>
        <p:nvPicPr>
          <p:cNvPr id="88067" name="内容占位符 9"/>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685800" y="1947863"/>
            <a:ext cx="7772400" cy="3724275"/>
          </a:xfrm>
          <a:ln>
            <a:solidFill>
              <a:schemeClr val="bg2"/>
            </a:solidFill>
            <a:miter lim="800000"/>
            <a:headEnd/>
            <a:tailEnd/>
          </a:ln>
        </p:spPr>
      </p:pic>
      <p:sp>
        <p:nvSpPr>
          <p:cNvPr id="4" name="日期占位符 3"/>
          <p:cNvSpPr>
            <a:spLocks noGrp="1"/>
          </p:cNvSpPr>
          <p:nvPr>
            <p:ph type="dt" sz="quarter" idx="10"/>
          </p:nvPr>
        </p:nvSpPr>
        <p:spPr/>
        <p:txBody>
          <a:bodyPr/>
          <a:lstStyle/>
          <a:p>
            <a:pPr>
              <a:defRPr/>
            </a:pPr>
            <a:fld id="{418D0621-7C9F-4268-9943-68D9353DF0C6}" type="datetime3">
              <a:rPr lang="zh-CN" altLang="en-US" smtClean="0"/>
              <a:pPr>
                <a:defRPr/>
              </a:pPr>
              <a:t>2022年9月13日星期二</a:t>
            </a:fld>
            <a:endParaRPr lang="en-US" altLang="zh-CN"/>
          </a:p>
        </p:txBody>
      </p:sp>
      <p:sp>
        <p:nvSpPr>
          <p:cNvPr id="88069" name="灯片编号占位符 4"/>
          <p:cNvSpPr>
            <a:spLocks noGrp="1"/>
          </p:cNvSpPr>
          <p:nvPr>
            <p:ph type="sldNum" sz="quarter" idx="1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0"/>
              </a:spcBef>
              <a:buClrTx/>
              <a:buSzTx/>
              <a:buFontTx/>
              <a:buNone/>
            </a:pPr>
            <a:fld id="{5D5F9A3B-1340-4E20-B84B-8CCB1AAFF68E}" type="slidenum">
              <a:rPr lang="zh-CN" altLang="en-US" sz="2400" smtClean="0">
                <a:solidFill>
                  <a:schemeClr val="accent2"/>
                </a:solidFill>
                <a:latin typeface="Times New Roman" panose="02020603050405020304" pitchFamily="18" charset="0"/>
              </a:rPr>
              <a:pPr>
                <a:spcBef>
                  <a:spcPct val="0"/>
                </a:spcBef>
                <a:buClrTx/>
                <a:buSzTx/>
                <a:buFontTx/>
                <a:buNone/>
              </a:pPr>
              <a:t>71</a:t>
            </a:fld>
            <a:endParaRPr lang="en-US" altLang="zh-CN" sz="2400">
              <a:solidFill>
                <a:schemeClr val="accent2"/>
              </a:solidFill>
              <a:latin typeface="Times New Roman" panose="02020603050405020304" pitchFamily="18" charset="0"/>
            </a:endParaRPr>
          </a:p>
        </p:txBody>
      </p:sp>
      <p:sp>
        <p:nvSpPr>
          <p:cNvPr id="88070" name="页脚占位符 5"/>
          <p:cNvSpPr>
            <a:spLocks noGrp="1"/>
          </p:cNvSpPr>
          <p:nvPr>
            <p:ph type="ftr"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50000"/>
              </a:spcBef>
              <a:buClrTx/>
              <a:buSzTx/>
              <a:buFontTx/>
              <a:buNone/>
            </a:pPr>
            <a:r>
              <a:rPr lang="zh-CN" altLang="en-US" sz="2400">
                <a:solidFill>
                  <a:schemeClr val="tx1"/>
                </a:solidFill>
                <a:latin typeface="Times New Roman" panose="02020603050405020304" pitchFamily="18" charset="0"/>
                <a:ea typeface="宋体" panose="02010600030101010101" pitchFamily="2" charset="-122"/>
              </a:rPr>
              <a:t>大数据管理----前言</a:t>
            </a:r>
            <a:endParaRPr lang="zh-CN" altLang="zh-CN" sz="2400">
              <a:solidFill>
                <a:schemeClr val="tx1"/>
              </a:solidFill>
              <a:latin typeface="Times New Roman" panose="02020603050405020304" pitchFamily="18" charset="0"/>
              <a:ea typeface="宋体" panose="02010600030101010101" pitchFamily="2" charset="-122"/>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标题 1"/>
          <p:cNvSpPr>
            <a:spLocks noGrp="1"/>
          </p:cNvSpPr>
          <p:nvPr>
            <p:ph type="title"/>
          </p:nvPr>
        </p:nvSpPr>
        <p:spPr/>
        <p:txBody>
          <a:bodyPr/>
          <a:lstStyle/>
          <a:p>
            <a:pPr eaLnBrk="1" hangingPunct="1">
              <a:defRPr/>
            </a:pPr>
            <a:r>
              <a:rPr lang="zh-CN" altLang="en-US" sz="3600"/>
              <a:t>关系型数据库</a:t>
            </a:r>
            <a:r>
              <a:rPr lang="en-US" altLang="zh-CN" sz="3600"/>
              <a:t>(RDBMS)</a:t>
            </a:r>
            <a:endParaRPr lang="zh-CN" altLang="en-US" sz="3600"/>
          </a:p>
        </p:txBody>
      </p:sp>
      <p:sp>
        <p:nvSpPr>
          <p:cNvPr id="94211" name="内容占位符 2"/>
          <p:cNvSpPr>
            <a:spLocks noGrp="1"/>
          </p:cNvSpPr>
          <p:nvPr>
            <p:ph idx="1"/>
          </p:nvPr>
        </p:nvSpPr>
        <p:spPr>
          <a:xfrm>
            <a:off x="468313" y="1125538"/>
            <a:ext cx="8229600" cy="5303837"/>
          </a:xfrm>
        </p:spPr>
        <p:txBody>
          <a:bodyPr/>
          <a:lstStyle/>
          <a:p>
            <a:pPr marL="0" indent="0" algn="ctr" eaLnBrk="1" hangingPunct="1">
              <a:lnSpc>
                <a:spcPct val="170000"/>
              </a:lnSpc>
              <a:buFont typeface="Arial" panose="020B0604020202020204" pitchFamily="34" charset="0"/>
              <a:buNone/>
            </a:pPr>
            <a:endParaRPr lang="en-US" altLang="zh-CN" sz="2000"/>
          </a:p>
          <a:p>
            <a:pPr marL="0" indent="0" algn="ctr" eaLnBrk="1" hangingPunct="1">
              <a:lnSpc>
                <a:spcPct val="170000"/>
              </a:lnSpc>
              <a:buFont typeface="Arial" panose="020B0604020202020204" pitchFamily="34" charset="0"/>
              <a:buNone/>
            </a:pPr>
            <a:endParaRPr lang="en-US" altLang="zh-CN" sz="2400"/>
          </a:p>
          <a:p>
            <a:pPr marL="0" indent="0" algn="ctr" eaLnBrk="1" hangingPunct="1">
              <a:lnSpc>
                <a:spcPct val="170000"/>
              </a:lnSpc>
              <a:buFont typeface="Arial" panose="020B0604020202020204" pitchFamily="34" charset="0"/>
              <a:buNone/>
            </a:pPr>
            <a:endParaRPr lang="en-US" altLang="zh-CN" sz="2400"/>
          </a:p>
          <a:p>
            <a:pPr marL="0" indent="0" eaLnBrk="1" hangingPunct="1">
              <a:lnSpc>
                <a:spcPct val="170000"/>
              </a:lnSpc>
              <a:buFont typeface="Arial" panose="020B0604020202020204" pitchFamily="34" charset="0"/>
              <a:buNone/>
            </a:pPr>
            <a:endParaRPr lang="en-US" altLang="zh-CN"/>
          </a:p>
          <a:p>
            <a:pPr marL="0" indent="0" eaLnBrk="1" hangingPunct="1">
              <a:lnSpc>
                <a:spcPct val="170000"/>
              </a:lnSpc>
              <a:buFont typeface="Arial" panose="020B0604020202020204" pitchFamily="34" charset="0"/>
              <a:buNone/>
            </a:pPr>
            <a:endParaRPr lang="en-US" altLang="zh-CN"/>
          </a:p>
        </p:txBody>
      </p:sp>
      <p:graphicFrame>
        <p:nvGraphicFramePr>
          <p:cNvPr id="4" name="表格 3"/>
          <p:cNvGraphicFramePr>
            <a:graphicFrameLocks noGrp="1"/>
          </p:cNvGraphicFramePr>
          <p:nvPr/>
        </p:nvGraphicFramePr>
        <p:xfrm>
          <a:off x="1619250" y="1557338"/>
          <a:ext cx="5976940" cy="1111251"/>
        </p:xfrm>
        <a:graphic>
          <a:graphicData uri="http://schemas.openxmlformats.org/drawingml/2006/table">
            <a:tbl>
              <a:tblPr firstRow="1" bandRow="1">
                <a:tableStyleId>{5C22544A-7EE6-4342-B048-85BDC9FD1C3A}</a:tableStyleId>
              </a:tblPr>
              <a:tblGrid>
                <a:gridCol w="1494235">
                  <a:extLst>
                    <a:ext uri="{9D8B030D-6E8A-4147-A177-3AD203B41FA5}">
                      <a16:colId xmlns:a16="http://schemas.microsoft.com/office/drawing/2014/main" val="20000"/>
                    </a:ext>
                  </a:extLst>
                </a:gridCol>
                <a:gridCol w="1494235">
                  <a:extLst>
                    <a:ext uri="{9D8B030D-6E8A-4147-A177-3AD203B41FA5}">
                      <a16:colId xmlns:a16="http://schemas.microsoft.com/office/drawing/2014/main" val="20001"/>
                    </a:ext>
                  </a:extLst>
                </a:gridCol>
                <a:gridCol w="1494235">
                  <a:extLst>
                    <a:ext uri="{9D8B030D-6E8A-4147-A177-3AD203B41FA5}">
                      <a16:colId xmlns:a16="http://schemas.microsoft.com/office/drawing/2014/main" val="20002"/>
                    </a:ext>
                  </a:extLst>
                </a:gridCol>
                <a:gridCol w="1494235">
                  <a:extLst>
                    <a:ext uri="{9D8B030D-6E8A-4147-A177-3AD203B41FA5}">
                      <a16:colId xmlns:a16="http://schemas.microsoft.com/office/drawing/2014/main" val="20003"/>
                    </a:ext>
                  </a:extLst>
                </a:gridCol>
              </a:tblGrid>
              <a:tr h="370417">
                <a:tc>
                  <a:txBody>
                    <a:bodyPr/>
                    <a:lstStyle/>
                    <a:p>
                      <a:pPr algn="ctr"/>
                      <a:r>
                        <a:rPr lang="en-US" altLang="zh-CN" sz="1800" dirty="0" err="1"/>
                        <a:t>S_No</a:t>
                      </a:r>
                      <a:endParaRPr lang="zh-CN" altLang="en-US" sz="1800" dirty="0"/>
                    </a:p>
                  </a:txBody>
                  <a:tcPr marL="91444" marR="91444" marT="45668" marB="45668"/>
                </a:tc>
                <a:tc>
                  <a:txBody>
                    <a:bodyPr/>
                    <a:lstStyle/>
                    <a:p>
                      <a:pPr algn="ctr"/>
                      <a:r>
                        <a:rPr lang="en-US" altLang="zh-CN" sz="1800" dirty="0" err="1"/>
                        <a:t>S_Name</a:t>
                      </a:r>
                      <a:endParaRPr lang="zh-CN" altLang="en-US" sz="1800" dirty="0"/>
                    </a:p>
                  </a:txBody>
                  <a:tcPr marL="91444" marR="91444" marT="45668" marB="45668"/>
                </a:tc>
                <a:tc>
                  <a:txBody>
                    <a:bodyPr/>
                    <a:lstStyle/>
                    <a:p>
                      <a:pPr algn="ctr"/>
                      <a:r>
                        <a:rPr lang="en-US" altLang="zh-CN" sz="1800" dirty="0" err="1"/>
                        <a:t>S_Sex</a:t>
                      </a:r>
                      <a:endParaRPr lang="zh-CN" altLang="en-US" sz="1800" dirty="0"/>
                    </a:p>
                  </a:txBody>
                  <a:tcPr marL="91444" marR="91444" marT="45668" marB="45668"/>
                </a:tc>
                <a:tc>
                  <a:txBody>
                    <a:bodyPr/>
                    <a:lstStyle/>
                    <a:p>
                      <a:pPr algn="ctr"/>
                      <a:r>
                        <a:rPr lang="en-US" altLang="zh-CN" sz="1800" dirty="0" err="1"/>
                        <a:t>S_Age</a:t>
                      </a:r>
                      <a:endParaRPr lang="zh-CN" altLang="en-US" sz="1800" dirty="0"/>
                    </a:p>
                  </a:txBody>
                  <a:tcPr marL="91444" marR="91444" marT="45668" marB="45668"/>
                </a:tc>
                <a:extLst>
                  <a:ext uri="{0D108BD9-81ED-4DB2-BD59-A6C34878D82A}">
                    <a16:rowId xmlns:a16="http://schemas.microsoft.com/office/drawing/2014/main" val="10000"/>
                  </a:ext>
                </a:extLst>
              </a:tr>
              <a:tr h="370417">
                <a:tc>
                  <a:txBody>
                    <a:bodyPr/>
                    <a:lstStyle/>
                    <a:p>
                      <a:pPr algn="ctr"/>
                      <a:r>
                        <a:rPr lang="en-US" altLang="zh-CN" sz="1800" dirty="0"/>
                        <a:t>201201</a:t>
                      </a:r>
                      <a:endParaRPr lang="zh-CN" altLang="en-US" sz="1800" dirty="0"/>
                    </a:p>
                  </a:txBody>
                  <a:tcPr marL="91444" marR="91444" marT="45668" marB="45668"/>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800" dirty="0"/>
                        <a:t>Edward</a:t>
                      </a:r>
                      <a:endParaRPr lang="zh-CN" altLang="en-US" sz="1800" dirty="0"/>
                    </a:p>
                  </a:txBody>
                  <a:tcPr marL="91444" marR="91444" marT="45668" marB="45668"/>
                </a:tc>
                <a:tc>
                  <a:txBody>
                    <a:bodyPr/>
                    <a:lstStyle/>
                    <a:p>
                      <a:pPr algn="ctr"/>
                      <a:r>
                        <a:rPr lang="en-US" altLang="zh-CN" sz="1800" dirty="0"/>
                        <a:t>M</a:t>
                      </a:r>
                      <a:endParaRPr lang="zh-CN" altLang="en-US" sz="1800" dirty="0"/>
                    </a:p>
                  </a:txBody>
                  <a:tcPr marL="91444" marR="91444" marT="45668" marB="45668"/>
                </a:tc>
                <a:tc>
                  <a:txBody>
                    <a:bodyPr/>
                    <a:lstStyle/>
                    <a:p>
                      <a:pPr algn="ctr"/>
                      <a:r>
                        <a:rPr lang="en-US" altLang="zh-CN" sz="1800" dirty="0"/>
                        <a:t>32</a:t>
                      </a:r>
                    </a:p>
                  </a:txBody>
                  <a:tcPr marL="91444" marR="91444" marT="45668" marB="45668"/>
                </a:tc>
                <a:extLst>
                  <a:ext uri="{0D108BD9-81ED-4DB2-BD59-A6C34878D82A}">
                    <a16:rowId xmlns:a16="http://schemas.microsoft.com/office/drawing/2014/main" val="10001"/>
                  </a:ext>
                </a:extLst>
              </a:tr>
              <a:tr h="370417">
                <a:tc>
                  <a:txBody>
                    <a:bodyPr/>
                    <a:lstStyle/>
                    <a:p>
                      <a:pPr algn="ctr"/>
                      <a:r>
                        <a:rPr lang="en-US" altLang="zh-CN" sz="1800" dirty="0"/>
                        <a:t>201202</a:t>
                      </a:r>
                      <a:endParaRPr lang="zh-CN" altLang="en-US" sz="1800" dirty="0"/>
                    </a:p>
                  </a:txBody>
                  <a:tcPr marL="91444" marR="91444" marT="45668" marB="45668"/>
                </a:tc>
                <a:tc>
                  <a:txBody>
                    <a:bodyPr/>
                    <a:lstStyle/>
                    <a:p>
                      <a:pPr algn="ctr"/>
                      <a:r>
                        <a:rPr lang="en-US" altLang="zh-CN" sz="1800" dirty="0"/>
                        <a:t>Catty</a:t>
                      </a:r>
                      <a:endParaRPr lang="zh-CN" altLang="en-US" sz="1800" dirty="0"/>
                    </a:p>
                  </a:txBody>
                  <a:tcPr marL="91444" marR="91444" marT="45668" marB="45668"/>
                </a:tc>
                <a:tc>
                  <a:txBody>
                    <a:bodyPr/>
                    <a:lstStyle/>
                    <a:p>
                      <a:pPr algn="ctr"/>
                      <a:r>
                        <a:rPr lang="en-US" altLang="zh-CN" sz="1800" dirty="0"/>
                        <a:t>F</a:t>
                      </a:r>
                      <a:endParaRPr lang="zh-CN" altLang="en-US" sz="1800" dirty="0"/>
                    </a:p>
                  </a:txBody>
                  <a:tcPr marL="91444" marR="91444" marT="45668" marB="45668"/>
                </a:tc>
                <a:tc>
                  <a:txBody>
                    <a:bodyPr/>
                    <a:lstStyle/>
                    <a:p>
                      <a:pPr algn="ctr"/>
                      <a:r>
                        <a:rPr lang="en-US" altLang="zh-CN" sz="1800" dirty="0"/>
                        <a:t>23</a:t>
                      </a:r>
                    </a:p>
                  </a:txBody>
                  <a:tcPr marL="91444" marR="91444" marT="45668" marB="45668"/>
                </a:tc>
                <a:extLst>
                  <a:ext uri="{0D108BD9-81ED-4DB2-BD59-A6C34878D82A}">
                    <a16:rowId xmlns:a16="http://schemas.microsoft.com/office/drawing/2014/main" val="10002"/>
                  </a:ext>
                </a:extLst>
              </a:tr>
            </a:tbl>
          </a:graphicData>
        </a:graphic>
      </p:graphicFrame>
      <p:graphicFrame>
        <p:nvGraphicFramePr>
          <p:cNvPr id="5" name="表格 4"/>
          <p:cNvGraphicFramePr>
            <a:graphicFrameLocks noGrp="1"/>
          </p:cNvGraphicFramePr>
          <p:nvPr/>
        </p:nvGraphicFramePr>
        <p:xfrm>
          <a:off x="1619250" y="3190875"/>
          <a:ext cx="5964237" cy="1111251"/>
        </p:xfrm>
        <a:graphic>
          <a:graphicData uri="http://schemas.openxmlformats.org/drawingml/2006/table">
            <a:tbl>
              <a:tblPr firstRow="1" bandRow="1">
                <a:tableStyleId>{5C22544A-7EE6-4342-B048-85BDC9FD1C3A}</a:tableStyleId>
              </a:tblPr>
              <a:tblGrid>
                <a:gridCol w="1988079">
                  <a:extLst>
                    <a:ext uri="{9D8B030D-6E8A-4147-A177-3AD203B41FA5}">
                      <a16:colId xmlns:a16="http://schemas.microsoft.com/office/drawing/2014/main" val="20000"/>
                    </a:ext>
                  </a:extLst>
                </a:gridCol>
                <a:gridCol w="1988079">
                  <a:extLst>
                    <a:ext uri="{9D8B030D-6E8A-4147-A177-3AD203B41FA5}">
                      <a16:colId xmlns:a16="http://schemas.microsoft.com/office/drawing/2014/main" val="20001"/>
                    </a:ext>
                  </a:extLst>
                </a:gridCol>
                <a:gridCol w="1988079">
                  <a:extLst>
                    <a:ext uri="{9D8B030D-6E8A-4147-A177-3AD203B41FA5}">
                      <a16:colId xmlns:a16="http://schemas.microsoft.com/office/drawing/2014/main" val="20002"/>
                    </a:ext>
                  </a:extLst>
                </a:gridCol>
              </a:tblGrid>
              <a:tr h="370417">
                <a:tc>
                  <a:txBody>
                    <a:bodyPr/>
                    <a:lstStyle/>
                    <a:p>
                      <a:pPr algn="ctr"/>
                      <a:r>
                        <a:rPr lang="en-US" altLang="zh-CN" sz="1800" dirty="0" err="1"/>
                        <a:t>C_No</a:t>
                      </a:r>
                      <a:endParaRPr lang="zh-CN" altLang="en-US" sz="1800" dirty="0"/>
                    </a:p>
                  </a:txBody>
                  <a:tcPr marL="91439" marR="91439" marT="45668" marB="45668"/>
                </a:tc>
                <a:tc>
                  <a:txBody>
                    <a:bodyPr/>
                    <a:lstStyle/>
                    <a:p>
                      <a:pPr algn="ctr"/>
                      <a:r>
                        <a:rPr lang="en-US" altLang="zh-CN" sz="1800" dirty="0" err="1"/>
                        <a:t>C_Name</a:t>
                      </a:r>
                      <a:endParaRPr lang="zh-CN" altLang="en-US" sz="1800" dirty="0"/>
                    </a:p>
                  </a:txBody>
                  <a:tcPr marL="91439" marR="91439" marT="45668" marB="45668"/>
                </a:tc>
                <a:tc>
                  <a:txBody>
                    <a:bodyPr/>
                    <a:lstStyle/>
                    <a:p>
                      <a:pPr algn="ctr"/>
                      <a:r>
                        <a:rPr lang="en-US" altLang="zh-CN" sz="1800" dirty="0" err="1"/>
                        <a:t>C_Credit</a:t>
                      </a:r>
                      <a:endParaRPr lang="zh-CN" altLang="en-US" sz="1800" dirty="0"/>
                    </a:p>
                  </a:txBody>
                  <a:tcPr marL="91439" marR="91439" marT="45668" marB="45668"/>
                </a:tc>
                <a:extLst>
                  <a:ext uri="{0D108BD9-81ED-4DB2-BD59-A6C34878D82A}">
                    <a16:rowId xmlns:a16="http://schemas.microsoft.com/office/drawing/2014/main" val="10000"/>
                  </a:ext>
                </a:extLst>
              </a:tr>
              <a:tr h="370417">
                <a:tc>
                  <a:txBody>
                    <a:bodyPr/>
                    <a:lstStyle/>
                    <a:p>
                      <a:pPr algn="ctr"/>
                      <a:r>
                        <a:rPr lang="en-US" altLang="zh-CN" sz="1800" dirty="0"/>
                        <a:t>1001</a:t>
                      </a:r>
                      <a:endParaRPr lang="zh-CN" altLang="en-US" sz="1800" dirty="0"/>
                    </a:p>
                  </a:txBody>
                  <a:tcPr marL="91439" marR="91439" marT="45668" marB="45668"/>
                </a:tc>
                <a:tc>
                  <a:txBody>
                    <a:bodyPr/>
                    <a:lstStyle/>
                    <a:p>
                      <a:pPr algn="ctr"/>
                      <a:r>
                        <a:rPr lang="en-US" altLang="zh-CN" sz="1800" dirty="0" err="1"/>
                        <a:t>DataBase</a:t>
                      </a:r>
                      <a:endParaRPr lang="zh-CN" altLang="en-US" sz="1800" dirty="0"/>
                    </a:p>
                  </a:txBody>
                  <a:tcPr marL="91439" marR="91439" marT="45668" marB="45668"/>
                </a:tc>
                <a:tc>
                  <a:txBody>
                    <a:bodyPr/>
                    <a:lstStyle/>
                    <a:p>
                      <a:pPr algn="ctr"/>
                      <a:r>
                        <a:rPr lang="en-US" altLang="zh-CN" sz="1800" dirty="0"/>
                        <a:t>3</a:t>
                      </a:r>
                      <a:endParaRPr lang="zh-CN" altLang="en-US" sz="1800" dirty="0"/>
                    </a:p>
                  </a:txBody>
                  <a:tcPr marL="91439" marR="91439" marT="45668" marB="45668"/>
                </a:tc>
                <a:extLst>
                  <a:ext uri="{0D108BD9-81ED-4DB2-BD59-A6C34878D82A}">
                    <a16:rowId xmlns:a16="http://schemas.microsoft.com/office/drawing/2014/main" val="10001"/>
                  </a:ext>
                </a:extLst>
              </a:tr>
              <a:tr h="370417">
                <a:tc>
                  <a:txBody>
                    <a:bodyPr/>
                    <a:lstStyle/>
                    <a:p>
                      <a:pPr algn="ctr"/>
                      <a:r>
                        <a:rPr lang="en-US" altLang="zh-CN" sz="1800" dirty="0"/>
                        <a:t>1002</a:t>
                      </a:r>
                      <a:endParaRPr lang="zh-CN" altLang="en-US" sz="1800" dirty="0"/>
                    </a:p>
                  </a:txBody>
                  <a:tcPr marL="91439" marR="91439" marT="45668" marB="45668"/>
                </a:tc>
                <a:tc>
                  <a:txBody>
                    <a:bodyPr/>
                    <a:lstStyle/>
                    <a:p>
                      <a:pPr algn="ctr"/>
                      <a:r>
                        <a:rPr lang="en-US" altLang="zh-CN" sz="1800" dirty="0" err="1"/>
                        <a:t>DataStructure</a:t>
                      </a:r>
                      <a:endParaRPr lang="zh-CN" altLang="en-US" sz="1800" dirty="0"/>
                    </a:p>
                  </a:txBody>
                  <a:tcPr marL="91439" marR="91439" marT="45668" marB="45668"/>
                </a:tc>
                <a:tc>
                  <a:txBody>
                    <a:bodyPr/>
                    <a:lstStyle/>
                    <a:p>
                      <a:pPr algn="ctr"/>
                      <a:r>
                        <a:rPr lang="en-US" altLang="zh-CN" sz="1800" dirty="0"/>
                        <a:t>2</a:t>
                      </a:r>
                      <a:endParaRPr lang="zh-CN" altLang="en-US" sz="1800" dirty="0"/>
                    </a:p>
                  </a:txBody>
                  <a:tcPr marL="91439" marR="91439" marT="45668" marB="45668"/>
                </a:tc>
                <a:extLst>
                  <a:ext uri="{0D108BD9-81ED-4DB2-BD59-A6C34878D82A}">
                    <a16:rowId xmlns:a16="http://schemas.microsoft.com/office/drawing/2014/main" val="10002"/>
                  </a:ext>
                </a:extLst>
              </a:tr>
            </a:tbl>
          </a:graphicData>
        </a:graphic>
      </p:graphicFrame>
      <p:graphicFrame>
        <p:nvGraphicFramePr>
          <p:cNvPr id="6" name="表格 5"/>
          <p:cNvGraphicFramePr>
            <a:graphicFrameLocks noGrp="1"/>
          </p:cNvGraphicFramePr>
          <p:nvPr/>
        </p:nvGraphicFramePr>
        <p:xfrm>
          <a:off x="1619250" y="4797425"/>
          <a:ext cx="5976939" cy="1854200"/>
        </p:xfrm>
        <a:graphic>
          <a:graphicData uri="http://schemas.openxmlformats.org/drawingml/2006/table">
            <a:tbl>
              <a:tblPr firstRow="1" bandRow="1">
                <a:tableStyleId>{5C22544A-7EE6-4342-B048-85BDC9FD1C3A}</a:tableStyleId>
              </a:tblPr>
              <a:tblGrid>
                <a:gridCol w="1992313">
                  <a:extLst>
                    <a:ext uri="{9D8B030D-6E8A-4147-A177-3AD203B41FA5}">
                      <a16:colId xmlns:a16="http://schemas.microsoft.com/office/drawing/2014/main" val="20000"/>
                    </a:ext>
                  </a:extLst>
                </a:gridCol>
                <a:gridCol w="1992313">
                  <a:extLst>
                    <a:ext uri="{9D8B030D-6E8A-4147-A177-3AD203B41FA5}">
                      <a16:colId xmlns:a16="http://schemas.microsoft.com/office/drawing/2014/main" val="20001"/>
                    </a:ext>
                  </a:extLst>
                </a:gridCol>
                <a:gridCol w="1992313">
                  <a:extLst>
                    <a:ext uri="{9D8B030D-6E8A-4147-A177-3AD203B41FA5}">
                      <a16:colId xmlns:a16="http://schemas.microsoft.com/office/drawing/2014/main" val="20002"/>
                    </a:ext>
                  </a:extLst>
                </a:gridCol>
              </a:tblGrid>
              <a:tr h="370840">
                <a:tc>
                  <a:txBody>
                    <a:bodyPr/>
                    <a:lstStyle/>
                    <a:p>
                      <a:pPr algn="ctr"/>
                      <a:r>
                        <a:rPr lang="en-US" altLang="zh-CN" dirty="0" err="1"/>
                        <a:t>SC_Sno</a:t>
                      </a:r>
                      <a:endParaRPr lang="zh-CN" altLang="en-US" dirty="0"/>
                    </a:p>
                  </a:txBody>
                  <a:tcPr marL="91444" marR="91444"/>
                </a:tc>
                <a:tc>
                  <a:txBody>
                    <a:bodyPr/>
                    <a:lstStyle/>
                    <a:p>
                      <a:pPr algn="ctr"/>
                      <a:r>
                        <a:rPr lang="en-US" altLang="zh-CN" dirty="0" err="1"/>
                        <a:t>SC_Cno</a:t>
                      </a:r>
                      <a:endParaRPr lang="zh-CN" altLang="en-US" dirty="0"/>
                    </a:p>
                  </a:txBody>
                  <a:tcPr marL="91444" marR="91444"/>
                </a:tc>
                <a:tc>
                  <a:txBody>
                    <a:bodyPr/>
                    <a:lstStyle/>
                    <a:p>
                      <a:pPr algn="ctr"/>
                      <a:r>
                        <a:rPr lang="en-US" altLang="zh-CN" dirty="0" err="1"/>
                        <a:t>SC_Score</a:t>
                      </a:r>
                      <a:endParaRPr lang="zh-CN" altLang="en-US" dirty="0"/>
                    </a:p>
                  </a:txBody>
                  <a:tcPr marL="91444" marR="91444"/>
                </a:tc>
                <a:extLst>
                  <a:ext uri="{0D108BD9-81ED-4DB2-BD59-A6C34878D82A}">
                    <a16:rowId xmlns:a16="http://schemas.microsoft.com/office/drawing/2014/main" val="10000"/>
                  </a:ext>
                </a:extLst>
              </a:tr>
              <a:tr h="370840">
                <a:tc>
                  <a:txBody>
                    <a:bodyPr/>
                    <a:lstStyle/>
                    <a:p>
                      <a:pPr algn="ctr"/>
                      <a:r>
                        <a:rPr lang="en-US" altLang="zh-CN" dirty="0"/>
                        <a:t>201201</a:t>
                      </a:r>
                      <a:endParaRPr lang="zh-CN" altLang="en-US" dirty="0"/>
                    </a:p>
                  </a:txBody>
                  <a:tcPr marL="91444" marR="91444"/>
                </a:tc>
                <a:tc>
                  <a:txBody>
                    <a:bodyPr/>
                    <a:lstStyle/>
                    <a:p>
                      <a:pPr algn="ctr"/>
                      <a:r>
                        <a:rPr lang="en-US" altLang="zh-CN" dirty="0"/>
                        <a:t>1001</a:t>
                      </a:r>
                      <a:endParaRPr lang="zh-CN" altLang="en-US" dirty="0"/>
                    </a:p>
                  </a:txBody>
                  <a:tcPr marL="91444" marR="91444"/>
                </a:tc>
                <a:tc>
                  <a:txBody>
                    <a:bodyPr/>
                    <a:lstStyle/>
                    <a:p>
                      <a:pPr algn="ctr"/>
                      <a:r>
                        <a:rPr lang="en-US" altLang="zh-CN" dirty="0"/>
                        <a:t>98</a:t>
                      </a:r>
                      <a:endParaRPr lang="zh-CN" altLang="en-US" dirty="0"/>
                    </a:p>
                  </a:txBody>
                  <a:tcPr marL="91444" marR="91444"/>
                </a:tc>
                <a:extLst>
                  <a:ext uri="{0D108BD9-81ED-4DB2-BD59-A6C34878D82A}">
                    <a16:rowId xmlns:a16="http://schemas.microsoft.com/office/drawing/2014/main" val="10001"/>
                  </a:ext>
                </a:extLst>
              </a:tr>
              <a:tr h="370840">
                <a:tc>
                  <a:txBody>
                    <a:bodyPr/>
                    <a:lstStyle/>
                    <a:p>
                      <a:pPr algn="ctr"/>
                      <a:r>
                        <a:rPr lang="en-US" altLang="zh-CN" dirty="0"/>
                        <a:t>201201</a:t>
                      </a:r>
                      <a:endParaRPr lang="zh-CN" altLang="en-US" dirty="0"/>
                    </a:p>
                  </a:txBody>
                  <a:tcPr marL="91444" marR="91444"/>
                </a:tc>
                <a:tc>
                  <a:txBody>
                    <a:bodyPr/>
                    <a:lstStyle/>
                    <a:p>
                      <a:pPr algn="ctr"/>
                      <a:r>
                        <a:rPr lang="en-US" altLang="zh-CN" dirty="0"/>
                        <a:t>1002</a:t>
                      </a:r>
                      <a:endParaRPr lang="zh-CN" altLang="en-US" dirty="0"/>
                    </a:p>
                  </a:txBody>
                  <a:tcPr marL="91444" marR="91444"/>
                </a:tc>
                <a:tc>
                  <a:txBody>
                    <a:bodyPr/>
                    <a:lstStyle/>
                    <a:p>
                      <a:pPr algn="ctr"/>
                      <a:r>
                        <a:rPr lang="en-US" altLang="zh-CN" dirty="0"/>
                        <a:t>95</a:t>
                      </a:r>
                      <a:endParaRPr lang="zh-CN" altLang="en-US" dirty="0"/>
                    </a:p>
                  </a:txBody>
                  <a:tcPr marL="91444" marR="91444"/>
                </a:tc>
                <a:extLst>
                  <a:ext uri="{0D108BD9-81ED-4DB2-BD59-A6C34878D82A}">
                    <a16:rowId xmlns:a16="http://schemas.microsoft.com/office/drawing/2014/main" val="10002"/>
                  </a:ext>
                </a:extLst>
              </a:tr>
              <a:tr h="370840">
                <a:tc>
                  <a:txBody>
                    <a:bodyPr/>
                    <a:lstStyle/>
                    <a:p>
                      <a:pPr algn="ctr"/>
                      <a:r>
                        <a:rPr lang="en-US" altLang="zh-CN" dirty="0"/>
                        <a:t>201202</a:t>
                      </a:r>
                      <a:endParaRPr lang="zh-CN" altLang="en-US" dirty="0"/>
                    </a:p>
                  </a:txBody>
                  <a:tcPr marL="91444" marR="91444"/>
                </a:tc>
                <a:tc>
                  <a:txBody>
                    <a:bodyPr/>
                    <a:lstStyle/>
                    <a:p>
                      <a:pPr algn="ctr"/>
                      <a:r>
                        <a:rPr lang="en-US" altLang="zh-CN" dirty="0"/>
                        <a:t>1001</a:t>
                      </a:r>
                      <a:endParaRPr lang="zh-CN" altLang="en-US" dirty="0"/>
                    </a:p>
                  </a:txBody>
                  <a:tcPr marL="91444" marR="91444"/>
                </a:tc>
                <a:tc>
                  <a:txBody>
                    <a:bodyPr/>
                    <a:lstStyle/>
                    <a:p>
                      <a:pPr algn="ctr"/>
                      <a:r>
                        <a:rPr lang="en-US" altLang="zh-CN" dirty="0"/>
                        <a:t>95</a:t>
                      </a:r>
                      <a:endParaRPr lang="zh-CN" altLang="en-US" dirty="0"/>
                    </a:p>
                  </a:txBody>
                  <a:tcPr marL="91444" marR="91444"/>
                </a:tc>
                <a:extLst>
                  <a:ext uri="{0D108BD9-81ED-4DB2-BD59-A6C34878D82A}">
                    <a16:rowId xmlns:a16="http://schemas.microsoft.com/office/drawing/2014/main" val="10003"/>
                  </a:ext>
                </a:extLst>
              </a:tr>
              <a:tr h="370840">
                <a:tc>
                  <a:txBody>
                    <a:bodyPr/>
                    <a:lstStyle/>
                    <a:p>
                      <a:pPr algn="ctr"/>
                      <a:r>
                        <a:rPr lang="en-US" altLang="zh-CN" dirty="0"/>
                        <a:t>201202</a:t>
                      </a:r>
                      <a:endParaRPr lang="zh-CN" altLang="en-US" dirty="0"/>
                    </a:p>
                  </a:txBody>
                  <a:tcPr marL="91444" marR="91444"/>
                </a:tc>
                <a:tc>
                  <a:txBody>
                    <a:bodyPr/>
                    <a:lstStyle/>
                    <a:p>
                      <a:pPr algn="ctr"/>
                      <a:r>
                        <a:rPr lang="en-US" altLang="zh-CN" dirty="0"/>
                        <a:t>1002</a:t>
                      </a:r>
                      <a:endParaRPr lang="zh-CN" altLang="en-US" dirty="0"/>
                    </a:p>
                  </a:txBody>
                  <a:tcPr marL="91444" marR="91444"/>
                </a:tc>
                <a:tc>
                  <a:txBody>
                    <a:bodyPr/>
                    <a:lstStyle/>
                    <a:p>
                      <a:pPr algn="ctr"/>
                      <a:r>
                        <a:rPr lang="en-US" altLang="zh-CN" dirty="0"/>
                        <a:t>86</a:t>
                      </a:r>
                      <a:endParaRPr lang="zh-CN" altLang="en-US" dirty="0"/>
                    </a:p>
                  </a:txBody>
                  <a:tcPr marL="91444" marR="91444"/>
                </a:tc>
                <a:extLst>
                  <a:ext uri="{0D108BD9-81ED-4DB2-BD59-A6C34878D82A}">
                    <a16:rowId xmlns:a16="http://schemas.microsoft.com/office/drawing/2014/main" val="10004"/>
                  </a:ext>
                </a:extLst>
              </a:tr>
            </a:tbl>
          </a:graphicData>
        </a:graphic>
      </p:graphicFrame>
      <p:sp>
        <p:nvSpPr>
          <p:cNvPr id="94278" name="TextBox 7"/>
          <p:cNvSpPr txBox="1">
            <a:spLocks noChangeArrowheads="1"/>
          </p:cNvSpPr>
          <p:nvPr/>
        </p:nvSpPr>
        <p:spPr bwMode="auto">
          <a:xfrm>
            <a:off x="3419475" y="1125538"/>
            <a:ext cx="25209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eaLnBrk="1" hangingPunct="1">
              <a:spcBef>
                <a:spcPct val="0"/>
              </a:spcBef>
              <a:buClrTx/>
              <a:buSzTx/>
              <a:buFontTx/>
              <a:buNone/>
            </a:pPr>
            <a:r>
              <a:rPr lang="zh-CN" altLang="en-US" sz="2000">
                <a:latin typeface="Calibri" panose="020F0502020204030204" pitchFamily="34" charset="0"/>
                <a:ea typeface="宋体" panose="02010600030101010101" pitchFamily="2" charset="-122"/>
              </a:rPr>
              <a:t>学生表（</a:t>
            </a:r>
            <a:r>
              <a:rPr lang="en-US" altLang="zh-CN" sz="2000">
                <a:latin typeface="Calibri" panose="020F0502020204030204" pitchFamily="34" charset="0"/>
                <a:ea typeface="宋体" panose="02010600030101010101" pitchFamily="2" charset="-122"/>
              </a:rPr>
              <a:t>Student</a:t>
            </a:r>
            <a:r>
              <a:rPr lang="zh-CN" altLang="en-US" sz="2000">
                <a:latin typeface="Calibri" panose="020F0502020204030204" pitchFamily="34" charset="0"/>
                <a:ea typeface="宋体" panose="02010600030101010101" pitchFamily="2" charset="-122"/>
              </a:rPr>
              <a:t>）</a:t>
            </a:r>
          </a:p>
        </p:txBody>
      </p:sp>
      <p:sp>
        <p:nvSpPr>
          <p:cNvPr id="94279" name="TextBox 8"/>
          <p:cNvSpPr txBox="1">
            <a:spLocks noChangeArrowheads="1"/>
          </p:cNvSpPr>
          <p:nvPr/>
        </p:nvSpPr>
        <p:spPr bwMode="auto">
          <a:xfrm>
            <a:off x="3419475" y="2708275"/>
            <a:ext cx="25209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eaLnBrk="1" hangingPunct="1">
              <a:spcBef>
                <a:spcPct val="0"/>
              </a:spcBef>
              <a:buClrTx/>
              <a:buSzTx/>
              <a:buFontTx/>
              <a:buNone/>
            </a:pPr>
            <a:r>
              <a:rPr lang="zh-CN" altLang="en-US" sz="2000">
                <a:latin typeface="Calibri" panose="020F0502020204030204" pitchFamily="34" charset="0"/>
                <a:ea typeface="宋体" panose="02010600030101010101" pitchFamily="2" charset="-122"/>
              </a:rPr>
              <a:t>课程表（</a:t>
            </a:r>
            <a:r>
              <a:rPr lang="en-US" altLang="zh-CN" sz="2000">
                <a:latin typeface="Calibri" panose="020F0502020204030204" pitchFamily="34" charset="0"/>
                <a:ea typeface="宋体" panose="02010600030101010101" pitchFamily="2" charset="-122"/>
              </a:rPr>
              <a:t>Course</a:t>
            </a:r>
            <a:r>
              <a:rPr lang="zh-CN" altLang="en-US" sz="2000">
                <a:latin typeface="Calibri" panose="020F0502020204030204" pitchFamily="34" charset="0"/>
                <a:ea typeface="宋体" panose="02010600030101010101" pitchFamily="2" charset="-122"/>
              </a:rPr>
              <a:t>）</a:t>
            </a:r>
          </a:p>
        </p:txBody>
      </p:sp>
      <p:sp>
        <p:nvSpPr>
          <p:cNvPr id="94280" name="TextBox 9"/>
          <p:cNvSpPr txBox="1">
            <a:spLocks noChangeArrowheads="1"/>
          </p:cNvSpPr>
          <p:nvPr/>
        </p:nvSpPr>
        <p:spPr bwMode="auto">
          <a:xfrm>
            <a:off x="3492500" y="4365625"/>
            <a:ext cx="18002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eaLnBrk="1" hangingPunct="1">
              <a:spcBef>
                <a:spcPct val="0"/>
              </a:spcBef>
              <a:buClrTx/>
              <a:buSzTx/>
              <a:buFontTx/>
              <a:buNone/>
            </a:pPr>
            <a:r>
              <a:rPr lang="zh-CN" altLang="en-US" sz="2000">
                <a:latin typeface="Calibri" panose="020F0502020204030204" pitchFamily="34" charset="0"/>
                <a:ea typeface="宋体" panose="02010600030101010101" pitchFamily="2" charset="-122"/>
              </a:rPr>
              <a:t>选课表（</a:t>
            </a:r>
            <a:r>
              <a:rPr lang="en-US" altLang="zh-CN" sz="2000">
                <a:latin typeface="Calibri" panose="020F0502020204030204" pitchFamily="34" charset="0"/>
                <a:ea typeface="宋体" panose="02010600030101010101" pitchFamily="2" charset="-122"/>
              </a:rPr>
              <a:t>SC</a:t>
            </a:r>
            <a:r>
              <a:rPr lang="zh-CN" altLang="en-US" sz="2000">
                <a:latin typeface="Calibri" panose="020F0502020204030204" pitchFamily="34" charset="0"/>
                <a:ea typeface="宋体" panose="02010600030101010101" pitchFamily="2" charset="-122"/>
              </a:rPr>
              <a:t>）</a:t>
            </a:r>
          </a:p>
        </p:txBody>
      </p:sp>
      <p:sp>
        <p:nvSpPr>
          <p:cNvPr id="94281" name="灯片编号占位符 14"/>
          <p:cNvSpPr>
            <a:spLocks noGrp="1"/>
          </p:cNvSpPr>
          <p:nvPr>
            <p:ph type="sldNum" sz="quarter" idx="11"/>
          </p:nvPr>
        </p:nvSpPr>
        <p:spPr>
          <a:xfrm>
            <a:off x="3492500" y="6646861"/>
            <a:ext cx="3733800" cy="304800"/>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lgn="ctr">
              <a:spcBef>
                <a:spcPct val="0"/>
              </a:spcBef>
              <a:buClrTx/>
              <a:buSzTx/>
              <a:buFontTx/>
              <a:buNone/>
            </a:pPr>
            <a:fld id="{C48F1095-7C50-4366-A0B2-1A9DCF14A17D}" type="slidenum">
              <a:rPr lang="zh-CN" altLang="en-US" sz="1200" b="0" smtClean="0">
                <a:latin typeface="Calibri" panose="020F0502020204030204" pitchFamily="34" charset="0"/>
                <a:ea typeface="宋体" panose="02010600030101010101" pitchFamily="2" charset="-122"/>
              </a:rPr>
              <a:pPr algn="ctr">
                <a:spcBef>
                  <a:spcPct val="0"/>
                </a:spcBef>
                <a:buClrTx/>
                <a:buSzTx/>
                <a:buFontTx/>
                <a:buNone/>
              </a:pPr>
              <a:t>72</a:t>
            </a:fld>
            <a:endParaRPr lang="zh-CN" altLang="en-US" sz="1200" b="0" dirty="0">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397326157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标题 1"/>
          <p:cNvSpPr>
            <a:spLocks noGrp="1"/>
          </p:cNvSpPr>
          <p:nvPr>
            <p:ph type="title"/>
          </p:nvPr>
        </p:nvSpPr>
        <p:spPr/>
        <p:txBody>
          <a:bodyPr/>
          <a:lstStyle/>
          <a:p>
            <a:pPr eaLnBrk="1" hangingPunct="1">
              <a:defRPr/>
            </a:pPr>
            <a:r>
              <a:rPr lang="en-US" altLang="zh-CN" sz="4000" dirty="0"/>
              <a:t>NoSQL</a:t>
            </a:r>
            <a:r>
              <a:rPr lang="zh-CN" altLang="en-US" sz="4000" dirty="0"/>
              <a:t>数据库</a:t>
            </a:r>
            <a:r>
              <a:rPr lang="en-US" altLang="zh-CN" sz="4000" dirty="0"/>
              <a:t>-1 </a:t>
            </a:r>
            <a:r>
              <a:rPr lang="zh-CN" altLang="en-US" sz="4000" dirty="0"/>
              <a:t>列存储</a:t>
            </a:r>
          </a:p>
        </p:txBody>
      </p:sp>
      <p:sp>
        <p:nvSpPr>
          <p:cNvPr id="3" name="内容占位符 2"/>
          <p:cNvSpPr>
            <a:spLocks noGrp="1"/>
          </p:cNvSpPr>
          <p:nvPr>
            <p:ph idx="1"/>
          </p:nvPr>
        </p:nvSpPr>
        <p:spPr>
          <a:xfrm>
            <a:off x="457200" y="1341438"/>
            <a:ext cx="8229600" cy="4784725"/>
          </a:xfrm>
        </p:spPr>
        <p:txBody>
          <a:bodyPr rtlCol="0">
            <a:normAutofit fontScale="70000" lnSpcReduction="20000"/>
          </a:bodyPr>
          <a:lstStyle/>
          <a:p>
            <a:pPr eaLnBrk="1" fontAlgn="auto" hangingPunct="1">
              <a:lnSpc>
                <a:spcPct val="120000"/>
              </a:lnSpc>
              <a:spcAft>
                <a:spcPts val="0"/>
              </a:spcAft>
              <a:defRPr/>
            </a:pPr>
            <a:r>
              <a:rPr lang="zh-CN" altLang="en-US" dirty="0"/>
              <a:t>如果翻转数据，列式存储与关系存储将会非常相似。与关系模型存储记录不同，列式存储以流的方式在列中存储所有的数据。对于任何记录，索引都可以快速地获取列上的数据</a:t>
            </a:r>
          </a:p>
          <a:p>
            <a:pPr eaLnBrk="1" fontAlgn="auto" hangingPunct="1">
              <a:lnSpc>
                <a:spcPct val="120000"/>
              </a:lnSpc>
              <a:spcAft>
                <a:spcPts val="0"/>
              </a:spcAft>
              <a:defRPr/>
            </a:pPr>
            <a:r>
              <a:rPr lang="en-US" altLang="zh-CN" dirty="0"/>
              <a:t>Map-reduce</a:t>
            </a:r>
            <a:r>
              <a:rPr lang="zh-CN" altLang="en-US" dirty="0"/>
              <a:t>的实现</a:t>
            </a:r>
            <a:r>
              <a:rPr lang="en-US" altLang="zh-CN" dirty="0" err="1"/>
              <a:t>Hadoop</a:t>
            </a:r>
            <a:r>
              <a:rPr lang="zh-CN" altLang="en-US" dirty="0"/>
              <a:t>的流数据处理效率非常高，列式存储的优点体现的淋漓极致。因此，</a:t>
            </a:r>
            <a:r>
              <a:rPr lang="en-US" altLang="zh-CN" dirty="0" err="1"/>
              <a:t>HBase</a:t>
            </a:r>
            <a:r>
              <a:rPr lang="zh-CN" altLang="en-US" dirty="0"/>
              <a:t>和</a:t>
            </a:r>
            <a:r>
              <a:rPr lang="en-US" altLang="zh-CN" dirty="0" err="1"/>
              <a:t>Hypertable</a:t>
            </a:r>
            <a:r>
              <a:rPr lang="zh-CN" altLang="en-US" dirty="0"/>
              <a:t>通常作为非关系型数据仓库，为</a:t>
            </a:r>
            <a:r>
              <a:rPr lang="en-US" altLang="zh-CN" dirty="0"/>
              <a:t>Map-reduce</a:t>
            </a:r>
            <a:r>
              <a:rPr lang="zh-CN" altLang="en-US" dirty="0"/>
              <a:t>进行数据分析提供支持</a:t>
            </a:r>
          </a:p>
          <a:p>
            <a:pPr eaLnBrk="1" fontAlgn="auto" hangingPunct="1">
              <a:lnSpc>
                <a:spcPct val="120000"/>
              </a:lnSpc>
              <a:spcAft>
                <a:spcPts val="0"/>
              </a:spcAft>
              <a:defRPr/>
            </a:pPr>
            <a:r>
              <a:rPr lang="zh-CN" altLang="en-US" dirty="0"/>
              <a:t>关系类型的列标对数据分析效果不好，因此，用户经常将更复杂的数据存储在列式数据库中。这直接体现在</a:t>
            </a:r>
            <a:r>
              <a:rPr lang="en-US" altLang="zh-CN" dirty="0"/>
              <a:t>Cassandra</a:t>
            </a:r>
            <a:r>
              <a:rPr lang="zh-CN" altLang="en-US" dirty="0"/>
              <a:t>中，它引入的“</a:t>
            </a:r>
            <a:r>
              <a:rPr lang="en-US" altLang="zh-CN" dirty="0"/>
              <a:t>column family”</a:t>
            </a:r>
            <a:r>
              <a:rPr lang="zh-CN" altLang="en-US" dirty="0"/>
              <a:t>可以被认为是一个“</a:t>
            </a:r>
            <a:r>
              <a:rPr lang="en-US" altLang="zh-CN" dirty="0"/>
              <a:t>super-column”</a:t>
            </a:r>
            <a:endParaRPr lang="zh-CN" altLang="en-US" dirty="0"/>
          </a:p>
          <a:p>
            <a:pPr eaLnBrk="1" fontAlgn="auto" hangingPunct="1">
              <a:lnSpc>
                <a:spcPct val="120000"/>
              </a:lnSpc>
              <a:spcAft>
                <a:spcPts val="0"/>
              </a:spcAft>
              <a:defRPr/>
            </a:pPr>
            <a:r>
              <a:rPr lang="zh-CN" altLang="en-US" dirty="0"/>
              <a:t>列式存储支持行检索，但这需要从每个列获取匹配的列值，并重新组成行</a:t>
            </a:r>
          </a:p>
          <a:p>
            <a:pPr eaLnBrk="1" fontAlgn="auto" hangingPunct="1">
              <a:spcAft>
                <a:spcPts val="0"/>
              </a:spcAft>
              <a:defRPr/>
            </a:pPr>
            <a:endParaRPr lang="zh-CN" altLang="en-US" dirty="0"/>
          </a:p>
        </p:txBody>
      </p:sp>
      <p:sp>
        <p:nvSpPr>
          <p:cNvPr id="91140" name="灯片编号占位符 7"/>
          <p:cNvSpPr>
            <a:spLocks noGrp="1"/>
          </p:cNvSpPr>
          <p:nvPr>
            <p:ph type="sldNum" sz="quarter" idx="11"/>
          </p:nvPr>
        </p:nvSpPr>
        <p:spPr>
          <a:xfrm>
            <a:off x="3505200" y="6477000"/>
            <a:ext cx="3733800" cy="304800"/>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lgn="ctr">
              <a:spcBef>
                <a:spcPct val="0"/>
              </a:spcBef>
              <a:buClrTx/>
              <a:buSzTx/>
              <a:buFontTx/>
              <a:buNone/>
            </a:pPr>
            <a:fld id="{D97EE005-647E-49C0-A534-A24642EA2F60}" type="slidenum">
              <a:rPr lang="zh-CN" altLang="en-US" sz="1200" b="0" smtClean="0">
                <a:solidFill>
                  <a:srgbClr val="898989"/>
                </a:solidFill>
                <a:latin typeface="Calibri" panose="020F0502020204030204" pitchFamily="34" charset="0"/>
                <a:ea typeface="宋体" panose="02010600030101010101" pitchFamily="2" charset="-122"/>
              </a:rPr>
              <a:pPr algn="ctr">
                <a:spcBef>
                  <a:spcPct val="0"/>
                </a:spcBef>
                <a:buClrTx/>
                <a:buSzTx/>
                <a:buFontTx/>
                <a:buNone/>
              </a:pPr>
              <a:t>73</a:t>
            </a:fld>
            <a:endParaRPr lang="zh-CN" altLang="en-US" sz="1200" b="0">
              <a:solidFill>
                <a:srgbClr val="898989"/>
              </a:solidFill>
              <a:latin typeface="Calibri" panose="020F0502020204030204" pitchFamily="34" charset="0"/>
              <a:ea typeface="宋体" panose="02010600030101010101" pitchFamily="2" charset="-122"/>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标题 1"/>
          <p:cNvSpPr>
            <a:spLocks noGrp="1"/>
          </p:cNvSpPr>
          <p:nvPr>
            <p:ph type="title"/>
          </p:nvPr>
        </p:nvSpPr>
        <p:spPr/>
        <p:txBody>
          <a:bodyPr/>
          <a:lstStyle/>
          <a:p>
            <a:pPr eaLnBrk="1" hangingPunct="1">
              <a:defRPr/>
            </a:pPr>
            <a:r>
              <a:rPr lang="en-US" altLang="zh-CN" sz="3600"/>
              <a:t>NoSQL</a:t>
            </a:r>
            <a:r>
              <a:rPr lang="zh-CN" altLang="en-US" sz="3600"/>
              <a:t>数据库</a:t>
            </a:r>
            <a:r>
              <a:rPr lang="en-US" altLang="zh-CN" sz="3600"/>
              <a:t>-</a:t>
            </a:r>
            <a:r>
              <a:rPr lang="zh-CN" altLang="en-US" sz="3600"/>
              <a:t>列式存储（</a:t>
            </a:r>
            <a:r>
              <a:rPr lang="en-US" altLang="zh-CN" sz="3600"/>
              <a:t>Hbase</a:t>
            </a:r>
            <a:r>
              <a:rPr lang="zh-CN" altLang="en-US" sz="3600"/>
              <a:t>）</a:t>
            </a:r>
          </a:p>
        </p:txBody>
      </p:sp>
      <p:sp>
        <p:nvSpPr>
          <p:cNvPr id="95235" name="内容占位符 2"/>
          <p:cNvSpPr>
            <a:spLocks noGrp="1"/>
          </p:cNvSpPr>
          <p:nvPr>
            <p:ph idx="1"/>
          </p:nvPr>
        </p:nvSpPr>
        <p:spPr>
          <a:xfrm>
            <a:off x="457200" y="1501775"/>
            <a:ext cx="8229600" cy="5303838"/>
          </a:xfrm>
        </p:spPr>
        <p:txBody>
          <a:bodyPr/>
          <a:lstStyle/>
          <a:p>
            <a:pPr marL="0" indent="0" algn="ctr" eaLnBrk="1" hangingPunct="1">
              <a:lnSpc>
                <a:spcPct val="170000"/>
              </a:lnSpc>
              <a:buFont typeface="Arial" panose="020B0604020202020204" pitchFamily="34" charset="0"/>
              <a:buNone/>
            </a:pPr>
            <a:endParaRPr lang="en-US" altLang="zh-CN" sz="2400"/>
          </a:p>
          <a:p>
            <a:pPr marL="0" indent="0" algn="ctr" eaLnBrk="1" hangingPunct="1">
              <a:lnSpc>
                <a:spcPct val="170000"/>
              </a:lnSpc>
              <a:buFont typeface="Arial" panose="020B0604020202020204" pitchFamily="34" charset="0"/>
              <a:buNone/>
            </a:pPr>
            <a:endParaRPr lang="en-US" altLang="zh-CN" sz="2400"/>
          </a:p>
          <a:p>
            <a:pPr marL="0" indent="0" algn="ctr" eaLnBrk="1" hangingPunct="1">
              <a:lnSpc>
                <a:spcPct val="170000"/>
              </a:lnSpc>
              <a:buFont typeface="Arial" panose="020B0604020202020204" pitchFamily="34" charset="0"/>
              <a:buNone/>
            </a:pPr>
            <a:endParaRPr lang="en-US" altLang="zh-CN" sz="2400"/>
          </a:p>
          <a:p>
            <a:pPr marL="0" indent="0" algn="ctr" eaLnBrk="1" hangingPunct="1">
              <a:lnSpc>
                <a:spcPct val="170000"/>
              </a:lnSpc>
              <a:buFont typeface="Arial" panose="020B0604020202020204" pitchFamily="34" charset="0"/>
              <a:buNone/>
            </a:pPr>
            <a:endParaRPr lang="en-US" altLang="zh-CN" sz="2400"/>
          </a:p>
          <a:p>
            <a:pPr marL="0" indent="0" algn="ctr" eaLnBrk="1" hangingPunct="1">
              <a:lnSpc>
                <a:spcPct val="170000"/>
              </a:lnSpc>
              <a:buFont typeface="Arial" panose="020B0604020202020204" pitchFamily="34" charset="0"/>
              <a:buNone/>
            </a:pPr>
            <a:endParaRPr lang="en-US" altLang="zh-CN" sz="2400"/>
          </a:p>
        </p:txBody>
      </p:sp>
      <p:sp>
        <p:nvSpPr>
          <p:cNvPr id="8" name="TextBox 7"/>
          <p:cNvSpPr txBox="1"/>
          <p:nvPr/>
        </p:nvSpPr>
        <p:spPr>
          <a:xfrm>
            <a:off x="857250" y="1214438"/>
            <a:ext cx="1108075" cy="369887"/>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pPr eaLnBrk="1" fontAlgn="auto" hangingPunct="1">
              <a:spcBef>
                <a:spcPts val="0"/>
              </a:spcBef>
              <a:spcAft>
                <a:spcPts val="0"/>
              </a:spcAft>
              <a:defRPr/>
            </a:pPr>
            <a:r>
              <a:rPr lang="zh-CN" altLang="en-US" dirty="0"/>
              <a:t>概念视图</a:t>
            </a:r>
          </a:p>
        </p:txBody>
      </p:sp>
      <p:sp>
        <p:nvSpPr>
          <p:cNvPr id="9" name="TextBox 8"/>
          <p:cNvSpPr txBox="1"/>
          <p:nvPr/>
        </p:nvSpPr>
        <p:spPr>
          <a:xfrm>
            <a:off x="2214563" y="1285875"/>
            <a:ext cx="877887" cy="369888"/>
          </a:xfrm>
          <a:prstGeom prst="rect">
            <a:avLst/>
          </a:prstGeom>
          <a:ln>
            <a:noFill/>
          </a:ln>
        </p:spPr>
        <p:style>
          <a:lnRef idx="2">
            <a:schemeClr val="accent2"/>
          </a:lnRef>
          <a:fillRef idx="1">
            <a:schemeClr val="lt1"/>
          </a:fillRef>
          <a:effectRef idx="0">
            <a:schemeClr val="accent2"/>
          </a:effectRef>
          <a:fontRef idx="minor">
            <a:schemeClr val="dk1"/>
          </a:fontRef>
        </p:style>
        <p:txBody>
          <a:bodyPr wrap="none">
            <a:spAutoFit/>
          </a:bodyPr>
          <a:lstStyle/>
          <a:p>
            <a:pPr eaLnBrk="1" fontAlgn="auto" hangingPunct="1">
              <a:spcBef>
                <a:spcPts val="0"/>
              </a:spcBef>
              <a:spcAft>
                <a:spcPts val="0"/>
              </a:spcAft>
              <a:defRPr/>
            </a:pPr>
            <a:r>
              <a:rPr lang="zh-CN" altLang="en-US" dirty="0"/>
              <a:t>时间戳</a:t>
            </a:r>
          </a:p>
        </p:txBody>
      </p:sp>
      <p:sp>
        <p:nvSpPr>
          <p:cNvPr id="11" name="TextBox 10"/>
          <p:cNvSpPr txBox="1"/>
          <p:nvPr/>
        </p:nvSpPr>
        <p:spPr>
          <a:xfrm>
            <a:off x="6429375" y="1214438"/>
            <a:ext cx="646113" cy="369887"/>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pPr eaLnBrk="1" fontAlgn="auto" hangingPunct="1">
              <a:spcBef>
                <a:spcPts val="0"/>
              </a:spcBef>
              <a:spcAft>
                <a:spcPts val="0"/>
              </a:spcAft>
              <a:defRPr/>
            </a:pPr>
            <a:r>
              <a:rPr lang="zh-CN" altLang="en-US" dirty="0"/>
              <a:t>列族</a:t>
            </a:r>
          </a:p>
        </p:txBody>
      </p:sp>
      <p:cxnSp>
        <p:nvCxnSpPr>
          <p:cNvPr id="14" name="直接箭头连接符 13"/>
          <p:cNvCxnSpPr>
            <a:stCxn id="9" idx="2"/>
          </p:cNvCxnSpPr>
          <p:nvPr/>
        </p:nvCxnSpPr>
        <p:spPr>
          <a:xfrm rot="5400000">
            <a:off x="2439194" y="1858169"/>
            <a:ext cx="415925" cy="11113"/>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16" name="直接箭头连接符 15"/>
          <p:cNvCxnSpPr>
            <a:stCxn id="11" idx="2"/>
          </p:cNvCxnSpPr>
          <p:nvPr/>
        </p:nvCxnSpPr>
        <p:spPr>
          <a:xfrm rot="5400000">
            <a:off x="6490494" y="1737519"/>
            <a:ext cx="415925" cy="109537"/>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18" name="直接箭头连接符 17"/>
          <p:cNvCxnSpPr>
            <a:stCxn id="11" idx="2"/>
          </p:cNvCxnSpPr>
          <p:nvPr/>
        </p:nvCxnSpPr>
        <p:spPr>
          <a:xfrm rot="5400000">
            <a:off x="5633244" y="880269"/>
            <a:ext cx="415925" cy="1824037"/>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sp>
        <p:nvSpPr>
          <p:cNvPr id="95242" name="灯片编号占位符 18"/>
          <p:cNvSpPr>
            <a:spLocks noGrp="1"/>
          </p:cNvSpPr>
          <p:nvPr>
            <p:ph type="sldNum" sz="quarter" idx="11"/>
          </p:nvPr>
        </p:nvSpPr>
        <p:spPr>
          <a:xfrm>
            <a:off x="3505200" y="6477000"/>
            <a:ext cx="3733800" cy="304800"/>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lgn="ctr">
              <a:spcBef>
                <a:spcPct val="0"/>
              </a:spcBef>
              <a:buClrTx/>
              <a:buSzTx/>
              <a:buFontTx/>
              <a:buNone/>
            </a:pPr>
            <a:fld id="{9D124300-7BC8-49EB-9DBB-D3BD5D2A338C}" type="slidenum">
              <a:rPr lang="zh-CN" altLang="en-US" sz="1200" b="0" smtClean="0">
                <a:solidFill>
                  <a:srgbClr val="898989"/>
                </a:solidFill>
                <a:latin typeface="Calibri" panose="020F0502020204030204" pitchFamily="34" charset="0"/>
                <a:ea typeface="宋体" panose="02010600030101010101" pitchFamily="2" charset="-122"/>
              </a:rPr>
              <a:pPr algn="ctr">
                <a:spcBef>
                  <a:spcPct val="0"/>
                </a:spcBef>
                <a:buClrTx/>
                <a:buSzTx/>
                <a:buFontTx/>
                <a:buNone/>
              </a:pPr>
              <a:t>74</a:t>
            </a:fld>
            <a:endParaRPr lang="zh-CN" altLang="en-US" sz="1200" b="0">
              <a:solidFill>
                <a:srgbClr val="898989"/>
              </a:solidFill>
              <a:latin typeface="Calibri" panose="020F0502020204030204" pitchFamily="34" charset="0"/>
              <a:ea typeface="宋体" panose="02010600030101010101" pitchFamily="2" charset="-122"/>
            </a:endParaRPr>
          </a:p>
        </p:txBody>
      </p:sp>
      <p:sp>
        <p:nvSpPr>
          <p:cNvPr id="95243" name="矩形 12"/>
          <p:cNvSpPr>
            <a:spLocks noChangeArrowheads="1"/>
          </p:cNvSpPr>
          <p:nvPr/>
        </p:nvSpPr>
        <p:spPr bwMode="auto">
          <a:xfrm>
            <a:off x="2636838" y="6488113"/>
            <a:ext cx="48625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eaLnBrk="1" hangingPunct="1">
              <a:spcBef>
                <a:spcPct val="0"/>
              </a:spcBef>
              <a:buClrTx/>
              <a:buSzTx/>
              <a:buFontTx/>
              <a:buNone/>
            </a:pPr>
            <a:r>
              <a:rPr lang="zh-CN" altLang="en-US" sz="1800">
                <a:solidFill>
                  <a:schemeClr val="tx1"/>
                </a:solidFill>
                <a:latin typeface="Calibri" panose="020F0502020204030204" pitchFamily="34" charset="0"/>
                <a:ea typeface="宋体" panose="02010600030101010101" pitchFamily="2" charset="-122"/>
              </a:rPr>
              <a:t>学生表</a:t>
            </a:r>
            <a:r>
              <a:rPr lang="en-US" altLang="zh-CN" sz="1800">
                <a:solidFill>
                  <a:schemeClr val="tx1"/>
                </a:solidFill>
                <a:latin typeface="Calibri" panose="020F0502020204030204" pitchFamily="34" charset="0"/>
                <a:ea typeface="宋体" panose="02010600030101010101" pitchFamily="2" charset="-122"/>
              </a:rPr>
              <a:t>(Student)</a:t>
            </a:r>
            <a:r>
              <a:rPr lang="zh-CN" altLang="en-US" sz="1800">
                <a:solidFill>
                  <a:schemeClr val="tx1"/>
                </a:solidFill>
                <a:latin typeface="Calibri" panose="020F0502020204030204" pitchFamily="34" charset="0"/>
                <a:ea typeface="宋体" panose="02010600030101010101" pitchFamily="2" charset="-122"/>
              </a:rPr>
              <a:t>和选课表</a:t>
            </a:r>
            <a:r>
              <a:rPr lang="en-US" altLang="zh-CN" sz="1800">
                <a:solidFill>
                  <a:schemeClr val="tx1"/>
                </a:solidFill>
                <a:latin typeface="Calibri" panose="020F0502020204030204" pitchFamily="34" charset="0"/>
                <a:ea typeface="宋体" panose="02010600030101010101" pitchFamily="2" charset="-122"/>
              </a:rPr>
              <a:t>(SC)</a:t>
            </a:r>
            <a:r>
              <a:rPr lang="zh-CN" altLang="en-US" sz="1800">
                <a:solidFill>
                  <a:schemeClr val="tx1"/>
                </a:solidFill>
                <a:latin typeface="Calibri" panose="020F0502020204030204" pitchFamily="34" charset="0"/>
                <a:ea typeface="宋体" panose="02010600030101010101" pitchFamily="2" charset="-122"/>
              </a:rPr>
              <a:t>合并成一个表</a:t>
            </a:r>
            <a:r>
              <a:rPr lang="en-US" altLang="zh-CN" sz="1800">
                <a:solidFill>
                  <a:schemeClr val="tx1"/>
                </a:solidFill>
                <a:latin typeface="Calibri" panose="020F0502020204030204" pitchFamily="34" charset="0"/>
                <a:ea typeface="宋体" panose="02010600030101010101" pitchFamily="2" charset="-122"/>
              </a:rPr>
              <a:t>(stu)</a:t>
            </a:r>
            <a:endParaRPr lang="zh-CN" altLang="en-US" sz="1800">
              <a:solidFill>
                <a:schemeClr val="tx1"/>
              </a:solidFill>
              <a:latin typeface="Calibri" panose="020F0502020204030204" pitchFamily="34" charset="0"/>
              <a:ea typeface="宋体" panose="02010600030101010101" pitchFamily="2" charset="-122"/>
            </a:endParaRPr>
          </a:p>
        </p:txBody>
      </p:sp>
      <p:sp>
        <p:nvSpPr>
          <p:cNvPr id="15" name="TextBox 14"/>
          <p:cNvSpPr txBox="1"/>
          <p:nvPr/>
        </p:nvSpPr>
        <p:spPr>
          <a:xfrm>
            <a:off x="3357563" y="857250"/>
            <a:ext cx="5000625" cy="1016000"/>
          </a:xfrm>
          <a:prstGeom prst="rect">
            <a:avLst/>
          </a:prstGeom>
        </p:spPr>
        <p:style>
          <a:lnRef idx="1">
            <a:schemeClr val="accent2"/>
          </a:lnRef>
          <a:fillRef idx="2">
            <a:schemeClr val="accent2"/>
          </a:fillRef>
          <a:effectRef idx="1">
            <a:schemeClr val="accent2"/>
          </a:effectRef>
          <a:fontRef idx="minor">
            <a:schemeClr val="dk1"/>
          </a:fontRef>
        </p:style>
        <p:txBody>
          <a:bodyPr>
            <a:spAutoFit/>
          </a:bodyPr>
          <a:lstStyle/>
          <a:p>
            <a:pPr eaLnBrk="1" fontAlgn="auto" hangingPunct="1">
              <a:spcBef>
                <a:spcPts val="0"/>
              </a:spcBef>
              <a:spcAft>
                <a:spcPts val="0"/>
              </a:spcAft>
              <a:defRPr/>
            </a:pPr>
            <a:r>
              <a:rPr lang="en-US" altLang="zh-CN" sz="2000" dirty="0" err="1"/>
              <a:t>Hbase</a:t>
            </a:r>
            <a:r>
              <a:rPr lang="zh-CN" altLang="en-US" sz="2000" dirty="0"/>
              <a:t>中数据是版本化的</a:t>
            </a:r>
            <a:endParaRPr lang="en-US" altLang="zh-CN" sz="2000" dirty="0"/>
          </a:p>
          <a:p>
            <a:pPr eaLnBrk="1" fontAlgn="auto" hangingPunct="1">
              <a:spcBef>
                <a:spcPts val="0"/>
              </a:spcBef>
              <a:spcAft>
                <a:spcPts val="0"/>
              </a:spcAft>
              <a:defRPr/>
            </a:pPr>
            <a:r>
              <a:rPr lang="zh-CN" altLang="en-US" sz="2000" dirty="0"/>
              <a:t>默认为某个列保存最近</a:t>
            </a:r>
            <a:r>
              <a:rPr lang="en-US" altLang="zh-CN" sz="2000" dirty="0"/>
              <a:t>3</a:t>
            </a:r>
            <a:r>
              <a:rPr lang="zh-CN" altLang="en-US" sz="2000" dirty="0"/>
              <a:t>个版本的数据</a:t>
            </a:r>
            <a:endParaRPr lang="en-US" altLang="zh-CN" sz="2000" dirty="0"/>
          </a:p>
          <a:p>
            <a:pPr eaLnBrk="1" fontAlgn="auto" hangingPunct="1">
              <a:spcBef>
                <a:spcPts val="0"/>
              </a:spcBef>
              <a:spcAft>
                <a:spcPts val="0"/>
              </a:spcAft>
              <a:defRPr/>
            </a:pPr>
            <a:r>
              <a:rPr lang="zh-CN" altLang="en-US" sz="2000" dirty="0"/>
              <a:t>若在</a:t>
            </a:r>
            <a:r>
              <a:rPr lang="en-US" altLang="zh-CN" sz="2000" dirty="0"/>
              <a:t>t0</a:t>
            </a:r>
            <a:r>
              <a:rPr lang="zh-CN" altLang="en-US" sz="2000" dirty="0"/>
              <a:t>时更新</a:t>
            </a:r>
            <a:r>
              <a:rPr lang="en-US" altLang="zh-CN" sz="2000" dirty="0" err="1"/>
              <a:t>info:S_Age</a:t>
            </a:r>
            <a:r>
              <a:rPr lang="zh-CN" altLang="en-US" sz="2000" dirty="0"/>
              <a:t>为</a:t>
            </a:r>
            <a:r>
              <a:rPr lang="en-US" altLang="zh-CN" sz="2000" dirty="0"/>
              <a:t>33</a:t>
            </a:r>
            <a:endParaRPr lang="zh-CN" altLang="en-US" sz="2000" dirty="0"/>
          </a:p>
        </p:txBody>
      </p:sp>
      <p:graphicFrame>
        <p:nvGraphicFramePr>
          <p:cNvPr id="17" name="表格 16"/>
          <p:cNvGraphicFramePr>
            <a:graphicFrameLocks noGrp="1"/>
          </p:cNvGraphicFramePr>
          <p:nvPr>
            <p:extLst>
              <p:ext uri="{D42A27DB-BD31-4B8C-83A1-F6EECF244321}">
                <p14:modId xmlns:p14="http://schemas.microsoft.com/office/powerpoint/2010/main" val="3892030883"/>
              </p:ext>
            </p:extLst>
          </p:nvPr>
        </p:nvGraphicFramePr>
        <p:xfrm>
          <a:off x="785813" y="2000250"/>
          <a:ext cx="7531098" cy="4578351"/>
        </p:xfrm>
        <a:graphic>
          <a:graphicData uri="http://schemas.openxmlformats.org/drawingml/2006/table">
            <a:tbl>
              <a:tblPr firstRow="1" bandRow="1">
                <a:tableStyleId>{5C22544A-7EE6-4342-B048-85BDC9FD1C3A}</a:tableStyleId>
              </a:tblPr>
              <a:tblGrid>
                <a:gridCol w="1173202">
                  <a:extLst>
                    <a:ext uri="{9D8B030D-6E8A-4147-A177-3AD203B41FA5}">
                      <a16:colId xmlns:a16="http://schemas.microsoft.com/office/drawing/2014/main" val="20000"/>
                    </a:ext>
                  </a:extLst>
                </a:gridCol>
                <a:gridCol w="1460857">
                  <a:extLst>
                    <a:ext uri="{9D8B030D-6E8A-4147-A177-3AD203B41FA5}">
                      <a16:colId xmlns:a16="http://schemas.microsoft.com/office/drawing/2014/main" val="20001"/>
                    </a:ext>
                  </a:extLst>
                </a:gridCol>
                <a:gridCol w="1368152">
                  <a:extLst>
                    <a:ext uri="{9D8B030D-6E8A-4147-A177-3AD203B41FA5}">
                      <a16:colId xmlns:a16="http://schemas.microsoft.com/office/drawing/2014/main" val="20002"/>
                    </a:ext>
                  </a:extLst>
                </a:gridCol>
                <a:gridCol w="1018521">
                  <a:extLst>
                    <a:ext uri="{9D8B030D-6E8A-4147-A177-3AD203B41FA5}">
                      <a16:colId xmlns:a16="http://schemas.microsoft.com/office/drawing/2014/main" val="20003"/>
                    </a:ext>
                  </a:extLst>
                </a:gridCol>
                <a:gridCol w="1429751">
                  <a:extLst>
                    <a:ext uri="{9D8B030D-6E8A-4147-A177-3AD203B41FA5}">
                      <a16:colId xmlns:a16="http://schemas.microsoft.com/office/drawing/2014/main" val="20004"/>
                    </a:ext>
                  </a:extLst>
                </a:gridCol>
                <a:gridCol w="1080615">
                  <a:extLst>
                    <a:ext uri="{9D8B030D-6E8A-4147-A177-3AD203B41FA5}">
                      <a16:colId xmlns:a16="http://schemas.microsoft.com/office/drawing/2014/main" val="20005"/>
                    </a:ext>
                  </a:extLst>
                </a:gridCol>
              </a:tblGrid>
              <a:tr h="640077">
                <a:tc rowSpan="2">
                  <a:txBody>
                    <a:bodyPr/>
                    <a:lstStyle/>
                    <a:p>
                      <a:pPr algn="ctr"/>
                      <a:r>
                        <a:rPr lang="en-US" altLang="zh-CN" sz="1800" dirty="0"/>
                        <a:t>Row Key</a:t>
                      </a:r>
                      <a:endParaRPr lang="zh-CN" altLang="en-US" sz="1800" dirty="0"/>
                    </a:p>
                  </a:txBody>
                  <a:tcPr marL="91439" marR="91439" marT="45719" marB="45719"/>
                </a:tc>
                <a:tc row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800" dirty="0" err="1"/>
                        <a:t>TimeStamp</a:t>
                      </a:r>
                      <a:endParaRPr lang="zh-CN" altLang="en-US" sz="1800" dirty="0"/>
                    </a:p>
                  </a:txBody>
                  <a:tcPr marL="91439" marR="91439" marT="45719" marB="45719"/>
                </a:tc>
                <a:tc grid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800" dirty="0"/>
                        <a:t>Column Family: info </a:t>
                      </a:r>
                      <a:endParaRPr lang="zh-CN" altLang="en-US" sz="1800" dirty="0"/>
                    </a:p>
                  </a:txBody>
                  <a:tcPr marL="91439" marR="91439" marT="45719" marB="45719"/>
                </a:tc>
                <a:tc hMerge="1">
                  <a:txBody>
                    <a:bodyPr/>
                    <a:lstStyle/>
                    <a:p>
                      <a:pPr algn="l"/>
                      <a:endParaRPr lang="zh-CN" altLang="en-US" sz="1600" dirty="0"/>
                    </a:p>
                  </a:txBody>
                  <a:tcPr/>
                </a:tc>
                <a:tc grid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800" dirty="0"/>
                        <a:t>Column Family: course</a:t>
                      </a:r>
                      <a:endParaRPr lang="zh-CN" altLang="en-US" sz="1800" dirty="0"/>
                    </a:p>
                  </a:txBody>
                  <a:tcPr marL="91439" marR="91439" marT="45719" marB="45719"/>
                </a:tc>
                <a:tc hMerge="1">
                  <a:txBody>
                    <a:bodyPr/>
                    <a:lstStyle/>
                    <a:p>
                      <a:pPr algn="l"/>
                      <a:endParaRPr lang="zh-CN" altLang="en-US" sz="1600" dirty="0"/>
                    </a:p>
                  </a:txBody>
                  <a:tcPr/>
                </a:tc>
                <a:extLst>
                  <a:ext uri="{0D108BD9-81ED-4DB2-BD59-A6C34878D82A}">
                    <a16:rowId xmlns:a16="http://schemas.microsoft.com/office/drawing/2014/main" val="10000"/>
                  </a:ext>
                </a:extLst>
              </a:tr>
              <a:tr h="434450">
                <a:tc vMerge="1">
                  <a:txBody>
                    <a:bodyPr/>
                    <a:lstStyle/>
                    <a:p>
                      <a:pPr algn="ctr"/>
                      <a:endParaRPr lang="zh-CN" altLang="en-US" sz="1800" dirty="0"/>
                    </a:p>
                  </a:txBody>
                  <a:tcPr/>
                </a:tc>
                <a:tc vMerge="1">
                  <a:txBody>
                    <a:bodyPr/>
                    <a:lstStyle/>
                    <a:p>
                      <a:pPr algn="ctr"/>
                      <a:endParaRPr lang="zh-CN" altLang="en-US" dirty="0"/>
                    </a:p>
                  </a:txBody>
                  <a:tcPr/>
                </a:tc>
                <a:tc>
                  <a:txBody>
                    <a:bodyPr/>
                    <a:lstStyle/>
                    <a:p>
                      <a:pPr algn="ctr"/>
                      <a:r>
                        <a:rPr lang="en-US" altLang="zh-CN" sz="1800" dirty="0"/>
                        <a:t>column</a:t>
                      </a:r>
                      <a:endParaRPr lang="zh-CN" altLang="en-US" sz="1800" dirty="0"/>
                    </a:p>
                  </a:txBody>
                  <a:tcPr marL="91439" marR="91439" marT="45719" marB="45719"/>
                </a:tc>
                <a:tc>
                  <a:txBody>
                    <a:bodyPr/>
                    <a:lstStyle/>
                    <a:p>
                      <a:pPr algn="ctr"/>
                      <a:r>
                        <a:rPr lang="en-US" altLang="zh-CN" sz="1800" dirty="0"/>
                        <a:t>value</a:t>
                      </a:r>
                      <a:endParaRPr lang="zh-CN" altLang="en-US" sz="1800" dirty="0"/>
                    </a:p>
                  </a:txBody>
                  <a:tcPr marL="91439" marR="91439" marT="45719" marB="45719"/>
                </a:tc>
                <a:tc>
                  <a:txBody>
                    <a:bodyPr/>
                    <a:lstStyle/>
                    <a:p>
                      <a:pPr algn="ctr"/>
                      <a:r>
                        <a:rPr lang="en-US" altLang="zh-CN" sz="1800" dirty="0"/>
                        <a:t>column</a:t>
                      </a:r>
                      <a:endParaRPr lang="zh-CN" altLang="en-US" sz="1800" dirty="0"/>
                    </a:p>
                  </a:txBody>
                  <a:tcPr marL="91439" marR="91439" marT="45719" marB="45719"/>
                </a:tc>
                <a:tc>
                  <a:txBody>
                    <a:bodyPr/>
                    <a:lstStyle/>
                    <a:p>
                      <a:pPr algn="ctr"/>
                      <a:r>
                        <a:rPr lang="en-US" altLang="zh-CN" sz="1800" dirty="0"/>
                        <a:t>value</a:t>
                      </a:r>
                      <a:endParaRPr lang="zh-CN" altLang="en-US" sz="1800" dirty="0"/>
                    </a:p>
                  </a:txBody>
                  <a:tcPr marL="91439" marR="91439" marT="45719" marB="45719"/>
                </a:tc>
                <a:extLst>
                  <a:ext uri="{0D108BD9-81ED-4DB2-BD59-A6C34878D82A}">
                    <a16:rowId xmlns:a16="http://schemas.microsoft.com/office/drawing/2014/main" val="10001"/>
                  </a:ext>
                </a:extLst>
              </a:tr>
              <a:tr h="412970">
                <a:tc rowSpan="5">
                  <a:txBody>
                    <a:bodyPr/>
                    <a:lstStyle/>
                    <a:p>
                      <a:pPr algn="ctr"/>
                      <a:endParaRPr lang="en-US" altLang="zh-CN" sz="1600" dirty="0"/>
                    </a:p>
                    <a:p>
                      <a:pPr algn="ctr"/>
                      <a:endParaRPr lang="en-US" altLang="zh-CN" sz="1600" dirty="0"/>
                    </a:p>
                    <a:p>
                      <a:pPr algn="ctr"/>
                      <a:endParaRPr lang="en-US" altLang="zh-CN" sz="1600" dirty="0"/>
                    </a:p>
                    <a:p>
                      <a:pPr algn="ctr"/>
                      <a:r>
                        <a:rPr lang="en-US" altLang="zh-CN" sz="1600" dirty="0"/>
                        <a:t>201201</a:t>
                      </a:r>
                      <a:endParaRPr lang="zh-CN" altLang="en-US" sz="1600" dirty="0"/>
                    </a:p>
                  </a:txBody>
                  <a:tcPr marL="91439" marR="91439" marT="45719" marB="45719"/>
                </a:tc>
                <a:tc>
                  <a:txBody>
                    <a:bodyPr/>
                    <a:lstStyle/>
                    <a:p>
                      <a:pPr algn="l"/>
                      <a:r>
                        <a:rPr lang="en-US" altLang="zh-CN" sz="1600" dirty="0"/>
                        <a:t>t10</a:t>
                      </a:r>
                    </a:p>
                  </a:txBody>
                  <a:tcPr marL="91439" marR="91439" marT="45719" marB="45719"/>
                </a:tc>
                <a:tc>
                  <a:txBody>
                    <a:bodyPr/>
                    <a:lstStyle/>
                    <a:p>
                      <a:pPr algn="l"/>
                      <a:r>
                        <a:rPr lang="en-US" altLang="zh-CN" sz="1600" dirty="0" err="1"/>
                        <a:t>info:S_Name</a:t>
                      </a:r>
                      <a:endParaRPr lang="en-US" altLang="zh-CN" sz="1600" dirty="0"/>
                    </a:p>
                  </a:txBody>
                  <a:tcPr marL="91439" marR="91439" marT="45719" marB="45719"/>
                </a:tc>
                <a:tc>
                  <a:txBody>
                    <a:bodyPr/>
                    <a:lstStyle/>
                    <a:p>
                      <a:pPr algn="l"/>
                      <a:r>
                        <a:rPr lang="en-US" altLang="zh-CN" sz="1600" dirty="0"/>
                        <a:t>Edward</a:t>
                      </a:r>
                    </a:p>
                  </a:txBody>
                  <a:tcPr marL="91439" marR="91439" marT="45719" marB="45719"/>
                </a:tc>
                <a:tc>
                  <a:txBody>
                    <a:bodyPr/>
                    <a:lstStyle/>
                    <a:p>
                      <a:pPr algn="l"/>
                      <a:endParaRPr lang="zh-CN" altLang="en-US" sz="1600" dirty="0"/>
                    </a:p>
                  </a:txBody>
                  <a:tcPr marL="91439" marR="91439" marT="45719" marB="45719"/>
                </a:tc>
                <a:tc>
                  <a:txBody>
                    <a:bodyPr/>
                    <a:lstStyle/>
                    <a:p>
                      <a:pPr algn="l"/>
                      <a:endParaRPr lang="zh-CN" altLang="en-US" sz="1600" dirty="0"/>
                    </a:p>
                  </a:txBody>
                  <a:tcPr marL="91439" marR="91439" marT="45719" marB="45719"/>
                </a:tc>
                <a:extLst>
                  <a:ext uri="{0D108BD9-81ED-4DB2-BD59-A6C34878D82A}">
                    <a16:rowId xmlns:a16="http://schemas.microsoft.com/office/drawing/2014/main" val="10002"/>
                  </a:ext>
                </a:extLst>
              </a:tr>
              <a:tr h="357183">
                <a:tc vMerge="1">
                  <a:txBody>
                    <a:bodyPr/>
                    <a:lstStyle/>
                    <a:p>
                      <a:endParaRPr lang="zh-CN" altLang="en-US"/>
                    </a:p>
                  </a:txBody>
                  <a:tcPr/>
                </a:tc>
                <a:tc>
                  <a:txBody>
                    <a:bodyPr/>
                    <a:lstStyle/>
                    <a:p>
                      <a:pPr algn="l"/>
                      <a:r>
                        <a:rPr lang="en-US" altLang="zh-CN" sz="1600" dirty="0"/>
                        <a:t>t9</a:t>
                      </a:r>
                      <a:endParaRPr lang="zh-CN" altLang="en-US" sz="1600" dirty="0"/>
                    </a:p>
                  </a:txBody>
                  <a:tcPr marL="91439" marR="91439" marT="45719" marB="45719"/>
                </a:tc>
                <a:tc>
                  <a:txBody>
                    <a:bodyPr/>
                    <a:lstStyle/>
                    <a:p>
                      <a:pPr algn="l"/>
                      <a:r>
                        <a:rPr lang="en-US" altLang="zh-CN" sz="1600" dirty="0" err="1"/>
                        <a:t>info:S_Sex</a:t>
                      </a:r>
                      <a:endParaRPr lang="zh-CN" altLang="en-US" sz="1600" dirty="0"/>
                    </a:p>
                  </a:txBody>
                  <a:tcPr marL="91439" marR="91439" marT="45719" marB="45719"/>
                </a:tc>
                <a:tc>
                  <a:txBody>
                    <a:bodyPr/>
                    <a:lstStyle/>
                    <a:p>
                      <a:pPr algn="l"/>
                      <a:r>
                        <a:rPr lang="en-US" altLang="zh-CN" sz="1600" dirty="0"/>
                        <a:t>M</a:t>
                      </a:r>
                      <a:endParaRPr lang="zh-CN" altLang="en-US" sz="1600" dirty="0"/>
                    </a:p>
                  </a:txBody>
                  <a:tcPr marL="91439" marR="91439" marT="45719" marB="45719"/>
                </a:tc>
                <a:tc>
                  <a:txBody>
                    <a:bodyPr/>
                    <a:lstStyle/>
                    <a:p>
                      <a:pPr algn="l"/>
                      <a:endParaRPr lang="zh-CN" altLang="en-US" sz="1600" dirty="0"/>
                    </a:p>
                  </a:txBody>
                  <a:tcPr marL="91439" marR="91439" marT="45719" marB="45719"/>
                </a:tc>
                <a:tc>
                  <a:txBody>
                    <a:bodyPr/>
                    <a:lstStyle/>
                    <a:p>
                      <a:pPr algn="l"/>
                      <a:endParaRPr lang="zh-CN" altLang="en-US" sz="1600" dirty="0"/>
                    </a:p>
                  </a:txBody>
                  <a:tcPr marL="91439" marR="91439" marT="45719" marB="45719"/>
                </a:tc>
                <a:extLst>
                  <a:ext uri="{0D108BD9-81ED-4DB2-BD59-A6C34878D82A}">
                    <a16:rowId xmlns:a16="http://schemas.microsoft.com/office/drawing/2014/main" val="10003"/>
                  </a:ext>
                </a:extLst>
              </a:tr>
              <a:tr h="335277">
                <a:tc vMerge="1">
                  <a:txBody>
                    <a:bodyPr/>
                    <a:lstStyle/>
                    <a:p>
                      <a:endParaRPr lang="zh-CN" alt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600" dirty="0"/>
                        <a:t>t8</a:t>
                      </a:r>
                      <a:endParaRPr lang="zh-CN" altLang="en-US" sz="1600" dirty="0"/>
                    </a:p>
                  </a:txBody>
                  <a:tcPr marL="91439" marR="91439" marT="45719" marB="45719"/>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600" dirty="0" err="1"/>
                        <a:t>info:S_Age</a:t>
                      </a:r>
                      <a:endParaRPr lang="zh-CN" altLang="en-US" sz="1600" dirty="0"/>
                    </a:p>
                  </a:txBody>
                  <a:tcPr marL="91439" marR="91439" marT="45719" marB="45719"/>
                </a:tc>
                <a:tc>
                  <a:txBody>
                    <a:bodyPr/>
                    <a:lstStyle/>
                    <a:p>
                      <a:pPr algn="l"/>
                      <a:r>
                        <a:rPr lang="en-US" altLang="zh-CN" sz="1600" dirty="0"/>
                        <a:t>32</a:t>
                      </a:r>
                      <a:endParaRPr lang="zh-CN" altLang="en-US" sz="1600" dirty="0"/>
                    </a:p>
                  </a:txBody>
                  <a:tcPr marL="91439" marR="91439" marT="45719" marB="45719"/>
                </a:tc>
                <a:tc>
                  <a:txBody>
                    <a:bodyPr/>
                    <a:lstStyle/>
                    <a:p>
                      <a:pPr algn="l"/>
                      <a:endParaRPr lang="zh-CN" altLang="en-US" sz="1600" dirty="0"/>
                    </a:p>
                  </a:txBody>
                  <a:tcPr marL="91439" marR="91439" marT="45719" marB="45719"/>
                </a:tc>
                <a:tc>
                  <a:txBody>
                    <a:bodyPr/>
                    <a:lstStyle/>
                    <a:p>
                      <a:pPr algn="l"/>
                      <a:endParaRPr lang="zh-CN" altLang="en-US" sz="1600" dirty="0"/>
                    </a:p>
                  </a:txBody>
                  <a:tcPr marL="91439" marR="91439" marT="45719" marB="45719"/>
                </a:tc>
                <a:extLst>
                  <a:ext uri="{0D108BD9-81ED-4DB2-BD59-A6C34878D82A}">
                    <a16:rowId xmlns:a16="http://schemas.microsoft.com/office/drawing/2014/main" val="10004"/>
                  </a:ext>
                </a:extLst>
              </a:tr>
              <a:tr h="335277">
                <a:tc vMerge="1">
                  <a:txBody>
                    <a:bodyPr/>
                    <a:lstStyle/>
                    <a:p>
                      <a:pPr algn="ctr"/>
                      <a:endParaRPr lang="zh-CN" altLang="en-US" sz="1600" dirty="0"/>
                    </a:p>
                  </a:txBody>
                  <a:tcPr/>
                </a:tc>
                <a:tc>
                  <a:txBody>
                    <a:bodyPr/>
                    <a:lstStyle/>
                    <a:p>
                      <a:pPr algn="l"/>
                      <a:r>
                        <a:rPr lang="en-US" altLang="zh-CN" sz="1600" dirty="0"/>
                        <a:t>t7</a:t>
                      </a:r>
                      <a:endParaRPr lang="zh-CN" altLang="en-US" sz="1600" dirty="0"/>
                    </a:p>
                  </a:txBody>
                  <a:tcPr marL="91439" marR="91439" marT="45719" marB="45719"/>
                </a:tc>
                <a:tc>
                  <a:txBody>
                    <a:bodyPr/>
                    <a:lstStyle/>
                    <a:p>
                      <a:pPr algn="l"/>
                      <a:endParaRPr lang="zh-CN" altLang="en-US" sz="1600" dirty="0"/>
                    </a:p>
                  </a:txBody>
                  <a:tcPr marL="91439" marR="91439" marT="45719" marB="45719"/>
                </a:tc>
                <a:tc>
                  <a:txBody>
                    <a:bodyPr/>
                    <a:lstStyle/>
                    <a:p>
                      <a:pPr algn="l"/>
                      <a:endParaRPr lang="zh-CN" altLang="en-US" sz="1600" dirty="0"/>
                    </a:p>
                  </a:txBody>
                  <a:tcPr marL="91439" marR="91439" marT="45719" marB="45719"/>
                </a:tc>
                <a:tc>
                  <a:txBody>
                    <a:bodyPr/>
                    <a:lstStyle/>
                    <a:p>
                      <a:pPr algn="l"/>
                      <a:r>
                        <a:rPr lang="en-US" altLang="zh-CN" sz="1600" dirty="0"/>
                        <a:t>course:1001</a:t>
                      </a:r>
                      <a:endParaRPr lang="zh-CN" altLang="en-US" sz="1600" dirty="0"/>
                    </a:p>
                  </a:txBody>
                  <a:tcPr marL="91439" marR="91439" marT="45719" marB="45719"/>
                </a:tc>
                <a:tc>
                  <a:txBody>
                    <a:bodyPr/>
                    <a:lstStyle/>
                    <a:p>
                      <a:pPr algn="l"/>
                      <a:r>
                        <a:rPr lang="en-US" altLang="zh-CN" sz="1600" dirty="0"/>
                        <a:t>98</a:t>
                      </a:r>
                      <a:endParaRPr lang="zh-CN" altLang="en-US" sz="1600" dirty="0"/>
                    </a:p>
                  </a:txBody>
                  <a:tcPr marL="91439" marR="91439" marT="45719" marB="45719"/>
                </a:tc>
                <a:extLst>
                  <a:ext uri="{0D108BD9-81ED-4DB2-BD59-A6C34878D82A}">
                    <a16:rowId xmlns:a16="http://schemas.microsoft.com/office/drawing/2014/main" val="10005"/>
                  </a:ext>
                </a:extLst>
              </a:tr>
              <a:tr h="335277">
                <a:tc vMerge="1">
                  <a:txBody>
                    <a:bodyPr/>
                    <a:lstStyle/>
                    <a:p>
                      <a:pPr algn="ctr"/>
                      <a:endParaRPr lang="zh-CN" altLang="en-US" sz="1600" dirty="0"/>
                    </a:p>
                  </a:txBody>
                  <a:tcPr/>
                </a:tc>
                <a:tc>
                  <a:txBody>
                    <a:bodyPr/>
                    <a:lstStyle/>
                    <a:p>
                      <a:pPr algn="l"/>
                      <a:r>
                        <a:rPr lang="en-US" altLang="zh-CN" sz="1600" dirty="0"/>
                        <a:t>t6</a:t>
                      </a:r>
                      <a:endParaRPr lang="zh-CN" altLang="en-US" sz="1600" dirty="0"/>
                    </a:p>
                  </a:txBody>
                  <a:tcPr marL="91439" marR="91439" marT="45719" marB="45719"/>
                </a:tc>
                <a:tc>
                  <a:txBody>
                    <a:bodyPr/>
                    <a:lstStyle/>
                    <a:p>
                      <a:pPr algn="l"/>
                      <a:endParaRPr lang="zh-CN" altLang="en-US" sz="1600" dirty="0"/>
                    </a:p>
                  </a:txBody>
                  <a:tcPr marL="91439" marR="91439" marT="45719" marB="45719"/>
                </a:tc>
                <a:tc>
                  <a:txBody>
                    <a:bodyPr/>
                    <a:lstStyle/>
                    <a:p>
                      <a:pPr algn="l"/>
                      <a:endParaRPr lang="zh-CN" altLang="en-US" sz="1600" dirty="0"/>
                    </a:p>
                  </a:txBody>
                  <a:tcPr marL="91439" marR="91439" marT="45719" marB="45719"/>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600" dirty="0"/>
                        <a:t>course:1002</a:t>
                      </a:r>
                    </a:p>
                  </a:txBody>
                  <a:tcPr marL="91439" marR="91439" marT="45719" marB="45719"/>
                </a:tc>
                <a:tc>
                  <a:txBody>
                    <a:bodyPr/>
                    <a:lstStyle/>
                    <a:p>
                      <a:pPr algn="l"/>
                      <a:r>
                        <a:rPr lang="en-US" altLang="zh-CN" sz="1600" dirty="0"/>
                        <a:t>95</a:t>
                      </a:r>
                      <a:endParaRPr lang="zh-CN" altLang="en-US" sz="1600" dirty="0"/>
                    </a:p>
                  </a:txBody>
                  <a:tcPr marL="91439" marR="91439" marT="45719" marB="45719"/>
                </a:tc>
                <a:extLst>
                  <a:ext uri="{0D108BD9-81ED-4DB2-BD59-A6C34878D82A}">
                    <a16:rowId xmlns:a16="http://schemas.microsoft.com/office/drawing/2014/main" val="10006"/>
                  </a:ext>
                </a:extLst>
              </a:tr>
              <a:tr h="351475">
                <a:tc rowSpan="5">
                  <a:txBody>
                    <a:bodyPr/>
                    <a:lstStyle/>
                    <a:p>
                      <a:pPr marL="0" algn="ctr" defTabSz="914400" rtl="0" eaLnBrk="1" latinLnBrk="0" hangingPunct="1"/>
                      <a:endParaRPr lang="en-US" altLang="zh-CN" sz="1600" kern="1200" dirty="0">
                        <a:solidFill>
                          <a:schemeClr val="dk1"/>
                        </a:solidFill>
                        <a:latin typeface="+mn-lt"/>
                        <a:ea typeface="+mn-ea"/>
                        <a:cs typeface="+mn-cs"/>
                      </a:endParaRPr>
                    </a:p>
                    <a:p>
                      <a:pPr marL="0" algn="ctr" defTabSz="914400" rtl="0" eaLnBrk="1" latinLnBrk="0" hangingPunct="1"/>
                      <a:endParaRPr lang="en-US" altLang="zh-CN" sz="1600" kern="1200" dirty="0">
                        <a:solidFill>
                          <a:schemeClr val="dk1"/>
                        </a:solidFill>
                        <a:latin typeface="+mn-lt"/>
                        <a:ea typeface="+mn-ea"/>
                        <a:cs typeface="+mn-cs"/>
                      </a:endParaRPr>
                    </a:p>
                    <a:p>
                      <a:pPr marL="0" algn="ctr" defTabSz="914400" rtl="0" eaLnBrk="1" latinLnBrk="0" hangingPunct="1"/>
                      <a:endParaRPr lang="en-US" altLang="zh-CN" sz="1600" kern="1200" dirty="0">
                        <a:solidFill>
                          <a:schemeClr val="dk1"/>
                        </a:solidFill>
                        <a:latin typeface="+mn-lt"/>
                        <a:ea typeface="+mn-ea"/>
                        <a:cs typeface="+mn-cs"/>
                      </a:endParaRPr>
                    </a:p>
                    <a:p>
                      <a:pPr marL="0" algn="ctr" defTabSz="914400" rtl="0" eaLnBrk="1" latinLnBrk="0" hangingPunct="1"/>
                      <a:r>
                        <a:rPr lang="en-US" altLang="zh-CN" sz="1600" kern="1200" dirty="0">
                          <a:solidFill>
                            <a:schemeClr val="dk1"/>
                          </a:solidFill>
                          <a:latin typeface="+mn-lt"/>
                          <a:ea typeface="+mn-ea"/>
                          <a:cs typeface="+mn-cs"/>
                        </a:rPr>
                        <a:t>201202</a:t>
                      </a:r>
                      <a:endParaRPr lang="zh-CN" altLang="en-US" sz="1600" kern="1200" dirty="0">
                        <a:solidFill>
                          <a:schemeClr val="dk1"/>
                        </a:solidFill>
                        <a:latin typeface="+mn-lt"/>
                        <a:ea typeface="+mn-ea"/>
                        <a:cs typeface="+mn-cs"/>
                      </a:endParaRPr>
                    </a:p>
                  </a:txBody>
                  <a:tcPr marL="91439" marR="91439" marT="45719" marB="45719"/>
                </a:tc>
                <a:tc>
                  <a:txBody>
                    <a:bodyPr/>
                    <a:lstStyle/>
                    <a:p>
                      <a:pPr marL="0" algn="l" defTabSz="914400" rtl="0" eaLnBrk="1" latinLnBrk="0" hangingPunct="1"/>
                      <a:r>
                        <a:rPr lang="en-US" altLang="zh-CN" sz="1600" kern="1200" dirty="0">
                          <a:solidFill>
                            <a:schemeClr val="dk1"/>
                          </a:solidFill>
                          <a:latin typeface="+mn-lt"/>
                          <a:ea typeface="+mn-ea"/>
                          <a:cs typeface="+mn-cs"/>
                        </a:rPr>
                        <a:t>t5</a:t>
                      </a:r>
                      <a:endParaRPr lang="zh-CN" altLang="en-US" sz="1600" kern="1200" dirty="0">
                        <a:solidFill>
                          <a:schemeClr val="dk1"/>
                        </a:solidFill>
                        <a:latin typeface="+mn-lt"/>
                        <a:ea typeface="+mn-ea"/>
                        <a:cs typeface="+mn-cs"/>
                      </a:endParaRPr>
                    </a:p>
                  </a:txBody>
                  <a:tcPr marL="91439" marR="91439" marT="45719" marB="45719"/>
                </a:tc>
                <a:tc>
                  <a:txBody>
                    <a:bodyPr/>
                    <a:lstStyle/>
                    <a:p>
                      <a:pPr marL="0" algn="l" defTabSz="914400" rtl="0" eaLnBrk="1" latinLnBrk="0" hangingPunct="1"/>
                      <a:r>
                        <a:rPr lang="en-US" altLang="zh-CN" sz="1600" kern="1200" dirty="0" err="1">
                          <a:solidFill>
                            <a:schemeClr val="dk1"/>
                          </a:solidFill>
                          <a:latin typeface="+mn-lt"/>
                          <a:ea typeface="+mn-ea"/>
                          <a:cs typeface="+mn-cs"/>
                        </a:rPr>
                        <a:t>info:S_Name</a:t>
                      </a:r>
                      <a:endParaRPr lang="en-US" altLang="zh-CN" sz="1600" kern="1200" dirty="0">
                        <a:solidFill>
                          <a:schemeClr val="dk1"/>
                        </a:solidFill>
                        <a:latin typeface="+mn-lt"/>
                        <a:ea typeface="+mn-ea"/>
                        <a:cs typeface="+mn-cs"/>
                      </a:endParaRPr>
                    </a:p>
                  </a:txBody>
                  <a:tcPr marL="91439" marR="91439" marT="45719" marB="45719"/>
                </a:tc>
                <a:tc>
                  <a:txBody>
                    <a:bodyPr/>
                    <a:lstStyle/>
                    <a:p>
                      <a:pPr marL="0" algn="l" defTabSz="914400" rtl="0" eaLnBrk="1" latinLnBrk="0" hangingPunct="1"/>
                      <a:r>
                        <a:rPr lang="en-US" altLang="zh-CN" sz="1600" kern="1200" dirty="0">
                          <a:solidFill>
                            <a:schemeClr val="dk1"/>
                          </a:solidFill>
                          <a:latin typeface="+mn-lt"/>
                          <a:ea typeface="+mn-ea"/>
                          <a:cs typeface="+mn-cs"/>
                        </a:rPr>
                        <a:t>Catty</a:t>
                      </a:r>
                    </a:p>
                  </a:txBody>
                  <a:tcPr marL="91439" marR="91439" marT="45719" marB="45719"/>
                </a:tc>
                <a:tc>
                  <a:txBody>
                    <a:bodyPr/>
                    <a:lstStyle/>
                    <a:p>
                      <a:pPr algn="l"/>
                      <a:endParaRPr lang="zh-CN" altLang="en-US" sz="1600" dirty="0"/>
                    </a:p>
                  </a:txBody>
                  <a:tcPr marL="91439" marR="91439" marT="45719" marB="45719"/>
                </a:tc>
                <a:tc>
                  <a:txBody>
                    <a:bodyPr/>
                    <a:lstStyle/>
                    <a:p>
                      <a:pPr algn="l"/>
                      <a:endParaRPr lang="zh-CN" altLang="en-US" sz="1600" dirty="0"/>
                    </a:p>
                  </a:txBody>
                  <a:tcPr marL="91439" marR="91439" marT="45719" marB="45719"/>
                </a:tc>
                <a:extLst>
                  <a:ext uri="{0D108BD9-81ED-4DB2-BD59-A6C34878D82A}">
                    <a16:rowId xmlns:a16="http://schemas.microsoft.com/office/drawing/2014/main" val="10007"/>
                  </a:ext>
                </a:extLst>
              </a:tr>
              <a:tr h="357183">
                <a:tc vMerge="1">
                  <a:txBody>
                    <a:bodyPr/>
                    <a:lstStyle/>
                    <a:p>
                      <a:pPr marL="0" algn="ctr" defTabSz="914400" rtl="0" eaLnBrk="1" latinLnBrk="0" hangingPunct="1"/>
                      <a:endParaRPr lang="zh-CN" altLang="en-US" sz="1600" kern="1200" dirty="0">
                        <a:solidFill>
                          <a:schemeClr val="dk1"/>
                        </a:solidFill>
                        <a:latin typeface="+mn-lt"/>
                        <a:ea typeface="+mn-ea"/>
                        <a:cs typeface="+mn-cs"/>
                      </a:endParaRPr>
                    </a:p>
                  </a:txBody>
                  <a:tcPr/>
                </a:tc>
                <a:tc>
                  <a:txBody>
                    <a:bodyPr/>
                    <a:lstStyle/>
                    <a:p>
                      <a:pPr marL="0" algn="l" defTabSz="914400" rtl="0" eaLnBrk="1" latinLnBrk="0" hangingPunct="1"/>
                      <a:r>
                        <a:rPr lang="en-US" altLang="zh-CN" sz="1600" kern="1200" dirty="0">
                          <a:solidFill>
                            <a:schemeClr val="dk1"/>
                          </a:solidFill>
                          <a:latin typeface="+mn-lt"/>
                          <a:ea typeface="+mn-ea"/>
                          <a:cs typeface="+mn-cs"/>
                        </a:rPr>
                        <a:t>t4</a:t>
                      </a:r>
                      <a:endParaRPr lang="zh-CN" altLang="en-US" sz="1600" kern="1200" dirty="0">
                        <a:solidFill>
                          <a:schemeClr val="dk1"/>
                        </a:solidFill>
                        <a:latin typeface="+mn-lt"/>
                        <a:ea typeface="+mn-ea"/>
                        <a:cs typeface="+mn-cs"/>
                      </a:endParaRPr>
                    </a:p>
                  </a:txBody>
                  <a:tcPr marL="91439" marR="91439" marT="45719" marB="45719"/>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600" kern="1200" dirty="0" err="1">
                          <a:solidFill>
                            <a:schemeClr val="dk1"/>
                          </a:solidFill>
                          <a:latin typeface="+mn-lt"/>
                          <a:ea typeface="+mn-ea"/>
                          <a:cs typeface="+mn-cs"/>
                        </a:rPr>
                        <a:t>info:S_Sex</a:t>
                      </a:r>
                      <a:endParaRPr lang="zh-CN" altLang="en-US" sz="1600" kern="1200" dirty="0">
                        <a:solidFill>
                          <a:schemeClr val="dk1"/>
                        </a:solidFill>
                        <a:latin typeface="+mn-lt"/>
                        <a:ea typeface="+mn-ea"/>
                        <a:cs typeface="+mn-cs"/>
                      </a:endParaRPr>
                    </a:p>
                  </a:txBody>
                  <a:tcPr marL="91439" marR="91439" marT="45719" marB="45719"/>
                </a:tc>
                <a:tc>
                  <a:txBody>
                    <a:bodyPr/>
                    <a:lstStyle/>
                    <a:p>
                      <a:pPr marL="0" algn="l" defTabSz="914400" rtl="0" eaLnBrk="1" latinLnBrk="0" hangingPunct="1"/>
                      <a:r>
                        <a:rPr lang="en-US" altLang="zh-CN" sz="1600" kern="1200" dirty="0">
                          <a:solidFill>
                            <a:schemeClr val="dk1"/>
                          </a:solidFill>
                          <a:latin typeface="+mn-lt"/>
                          <a:ea typeface="+mn-ea"/>
                          <a:cs typeface="+mn-cs"/>
                        </a:rPr>
                        <a:t>F</a:t>
                      </a:r>
                      <a:endParaRPr lang="zh-CN" altLang="en-US" sz="1600" kern="1200" dirty="0">
                        <a:solidFill>
                          <a:schemeClr val="dk1"/>
                        </a:solidFill>
                        <a:latin typeface="+mn-lt"/>
                        <a:ea typeface="+mn-ea"/>
                        <a:cs typeface="+mn-cs"/>
                      </a:endParaRPr>
                    </a:p>
                  </a:txBody>
                  <a:tcPr marL="91439" marR="91439" marT="45719" marB="45719"/>
                </a:tc>
                <a:tc>
                  <a:txBody>
                    <a:bodyPr/>
                    <a:lstStyle/>
                    <a:p>
                      <a:pPr algn="l"/>
                      <a:endParaRPr lang="zh-CN" altLang="en-US" sz="1600" dirty="0"/>
                    </a:p>
                  </a:txBody>
                  <a:tcPr marL="91439" marR="91439" marT="45719" marB="45719"/>
                </a:tc>
                <a:tc>
                  <a:txBody>
                    <a:bodyPr/>
                    <a:lstStyle/>
                    <a:p>
                      <a:pPr algn="l"/>
                      <a:endParaRPr lang="zh-CN" altLang="en-US" sz="1600" dirty="0"/>
                    </a:p>
                  </a:txBody>
                  <a:tcPr marL="91439" marR="91439" marT="45719" marB="45719"/>
                </a:tc>
                <a:extLst>
                  <a:ext uri="{0D108BD9-81ED-4DB2-BD59-A6C34878D82A}">
                    <a16:rowId xmlns:a16="http://schemas.microsoft.com/office/drawing/2014/main" val="10008"/>
                  </a:ext>
                </a:extLst>
              </a:tr>
              <a:tr h="335277">
                <a:tc vMerge="1">
                  <a:txBody>
                    <a:bodyPr/>
                    <a:lstStyle/>
                    <a:p>
                      <a:pPr marL="0" algn="ctr" defTabSz="914400" rtl="0" eaLnBrk="1" latinLnBrk="0" hangingPunct="1"/>
                      <a:endParaRPr lang="zh-CN" altLang="en-US" sz="1600" kern="1200" dirty="0">
                        <a:solidFill>
                          <a:schemeClr val="dk1"/>
                        </a:solidFill>
                        <a:latin typeface="+mn-lt"/>
                        <a:ea typeface="+mn-ea"/>
                        <a:cs typeface="+mn-cs"/>
                      </a:endParaRPr>
                    </a:p>
                  </a:txBody>
                  <a:tcPr/>
                </a:tc>
                <a:tc>
                  <a:txBody>
                    <a:bodyPr/>
                    <a:lstStyle/>
                    <a:p>
                      <a:pPr marL="0" algn="l" defTabSz="914400" rtl="0" eaLnBrk="1" latinLnBrk="0" hangingPunct="1"/>
                      <a:r>
                        <a:rPr lang="en-US" altLang="zh-CN" sz="1600" kern="1200" dirty="0">
                          <a:solidFill>
                            <a:schemeClr val="dk1"/>
                          </a:solidFill>
                          <a:latin typeface="+mn-lt"/>
                          <a:ea typeface="+mn-ea"/>
                          <a:cs typeface="+mn-cs"/>
                        </a:rPr>
                        <a:t>t3</a:t>
                      </a:r>
                      <a:endParaRPr lang="zh-CN" altLang="en-US" sz="1600" kern="1200" dirty="0">
                        <a:solidFill>
                          <a:schemeClr val="dk1"/>
                        </a:solidFill>
                        <a:latin typeface="+mn-lt"/>
                        <a:ea typeface="+mn-ea"/>
                        <a:cs typeface="+mn-cs"/>
                      </a:endParaRPr>
                    </a:p>
                  </a:txBody>
                  <a:tcPr marL="91439" marR="91439" marT="45719" marB="45719"/>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600" kern="1200" dirty="0" err="1">
                          <a:solidFill>
                            <a:schemeClr val="dk1"/>
                          </a:solidFill>
                          <a:latin typeface="+mn-lt"/>
                          <a:ea typeface="+mn-ea"/>
                          <a:cs typeface="+mn-cs"/>
                        </a:rPr>
                        <a:t>info:S_Age</a:t>
                      </a:r>
                      <a:endParaRPr lang="zh-CN" altLang="en-US" sz="1600" kern="1200" dirty="0">
                        <a:solidFill>
                          <a:schemeClr val="dk1"/>
                        </a:solidFill>
                        <a:latin typeface="+mn-lt"/>
                        <a:ea typeface="+mn-ea"/>
                        <a:cs typeface="+mn-cs"/>
                      </a:endParaRPr>
                    </a:p>
                  </a:txBody>
                  <a:tcPr marL="91439" marR="91439" marT="45719" marB="45719"/>
                </a:tc>
                <a:tc>
                  <a:txBody>
                    <a:bodyPr/>
                    <a:lstStyle/>
                    <a:p>
                      <a:pPr marL="0" algn="l" defTabSz="914400" rtl="0" eaLnBrk="1" latinLnBrk="0" hangingPunct="1"/>
                      <a:r>
                        <a:rPr lang="en-US" altLang="zh-CN" sz="1600" kern="1200" dirty="0">
                          <a:solidFill>
                            <a:schemeClr val="dk1"/>
                          </a:solidFill>
                          <a:latin typeface="+mn-lt"/>
                          <a:ea typeface="+mn-ea"/>
                          <a:cs typeface="+mn-cs"/>
                        </a:rPr>
                        <a:t>23</a:t>
                      </a:r>
                      <a:endParaRPr lang="zh-CN" altLang="en-US" sz="1600" kern="1200" dirty="0">
                        <a:solidFill>
                          <a:schemeClr val="dk1"/>
                        </a:solidFill>
                        <a:latin typeface="+mn-lt"/>
                        <a:ea typeface="+mn-ea"/>
                        <a:cs typeface="+mn-cs"/>
                      </a:endParaRPr>
                    </a:p>
                  </a:txBody>
                  <a:tcPr marL="91439" marR="91439" marT="45719" marB="45719"/>
                </a:tc>
                <a:tc>
                  <a:txBody>
                    <a:bodyPr/>
                    <a:lstStyle/>
                    <a:p>
                      <a:pPr algn="l"/>
                      <a:endParaRPr lang="zh-CN" altLang="en-US" sz="1600" dirty="0"/>
                    </a:p>
                  </a:txBody>
                  <a:tcPr marL="91439" marR="91439" marT="45719" marB="45719"/>
                </a:tc>
                <a:tc>
                  <a:txBody>
                    <a:bodyPr/>
                    <a:lstStyle/>
                    <a:p>
                      <a:pPr algn="l"/>
                      <a:endParaRPr lang="zh-CN" altLang="en-US" sz="1600" dirty="0"/>
                    </a:p>
                  </a:txBody>
                  <a:tcPr marL="91439" marR="91439" marT="45719" marB="45719"/>
                </a:tc>
                <a:extLst>
                  <a:ext uri="{0D108BD9-81ED-4DB2-BD59-A6C34878D82A}">
                    <a16:rowId xmlns:a16="http://schemas.microsoft.com/office/drawing/2014/main" val="10009"/>
                  </a:ext>
                </a:extLst>
              </a:tr>
              <a:tr h="341950">
                <a:tc vMerge="1">
                  <a:txBody>
                    <a:bodyPr/>
                    <a:lstStyle/>
                    <a:p>
                      <a:pPr marL="0" algn="ctr" defTabSz="914400" rtl="0" eaLnBrk="1" latinLnBrk="0" hangingPunct="1"/>
                      <a:endParaRPr lang="zh-CN" altLang="en-US" sz="1600" kern="1200" dirty="0">
                        <a:solidFill>
                          <a:schemeClr val="dk1"/>
                        </a:solidFill>
                        <a:latin typeface="+mn-lt"/>
                        <a:ea typeface="+mn-ea"/>
                        <a:cs typeface="+mn-cs"/>
                      </a:endParaRPr>
                    </a:p>
                  </a:txBody>
                  <a:tcPr/>
                </a:tc>
                <a:tc>
                  <a:txBody>
                    <a:bodyPr/>
                    <a:lstStyle/>
                    <a:p>
                      <a:pPr marL="0" algn="l" defTabSz="914400" rtl="0" eaLnBrk="1" latinLnBrk="0" hangingPunct="1"/>
                      <a:r>
                        <a:rPr lang="en-US" altLang="zh-CN" sz="1600" kern="1200" dirty="0">
                          <a:solidFill>
                            <a:schemeClr val="dk1"/>
                          </a:solidFill>
                          <a:latin typeface="+mn-lt"/>
                          <a:ea typeface="+mn-ea"/>
                          <a:cs typeface="+mn-cs"/>
                        </a:rPr>
                        <a:t>t2</a:t>
                      </a:r>
                      <a:endParaRPr lang="zh-CN" altLang="en-US" sz="1600" kern="1200" dirty="0">
                        <a:solidFill>
                          <a:schemeClr val="dk1"/>
                        </a:solidFill>
                        <a:latin typeface="+mn-lt"/>
                        <a:ea typeface="+mn-ea"/>
                        <a:cs typeface="+mn-cs"/>
                      </a:endParaRPr>
                    </a:p>
                  </a:txBody>
                  <a:tcPr marL="91439" marR="91439" marT="45719" marB="45719"/>
                </a:tc>
                <a:tc>
                  <a:txBody>
                    <a:bodyPr/>
                    <a:lstStyle/>
                    <a:p>
                      <a:pPr marL="0" algn="l" defTabSz="914400" rtl="0" eaLnBrk="1" latinLnBrk="0" hangingPunct="1"/>
                      <a:endParaRPr lang="zh-CN" altLang="en-US" sz="1600" kern="1200" dirty="0">
                        <a:solidFill>
                          <a:schemeClr val="dk1"/>
                        </a:solidFill>
                        <a:latin typeface="+mn-lt"/>
                        <a:ea typeface="+mn-ea"/>
                        <a:cs typeface="+mn-cs"/>
                      </a:endParaRPr>
                    </a:p>
                  </a:txBody>
                  <a:tcPr marL="91439" marR="91439" marT="45719" marB="45719"/>
                </a:tc>
                <a:tc>
                  <a:txBody>
                    <a:bodyPr/>
                    <a:lstStyle/>
                    <a:p>
                      <a:pPr marL="0" algn="l" defTabSz="914400" rtl="0" eaLnBrk="1" latinLnBrk="0" hangingPunct="1"/>
                      <a:endParaRPr lang="zh-CN" altLang="en-US" sz="1600" kern="1200" dirty="0">
                        <a:solidFill>
                          <a:schemeClr val="dk1"/>
                        </a:solidFill>
                        <a:latin typeface="+mn-lt"/>
                        <a:ea typeface="+mn-ea"/>
                        <a:cs typeface="+mn-cs"/>
                      </a:endParaRPr>
                    </a:p>
                  </a:txBody>
                  <a:tcPr marL="91439" marR="91439" marT="45719" marB="45719"/>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600" dirty="0"/>
                        <a:t>course:1001</a:t>
                      </a:r>
                      <a:endParaRPr lang="zh-CN" altLang="en-US" sz="1600" dirty="0"/>
                    </a:p>
                  </a:txBody>
                  <a:tcPr marL="91439" marR="91439" marT="45719" marB="45719"/>
                </a:tc>
                <a:tc>
                  <a:txBody>
                    <a:bodyPr/>
                    <a:lstStyle/>
                    <a:p>
                      <a:pPr algn="l"/>
                      <a:r>
                        <a:rPr lang="en-US" altLang="zh-CN" sz="1600" dirty="0"/>
                        <a:t>95</a:t>
                      </a:r>
                    </a:p>
                  </a:txBody>
                  <a:tcPr marL="91439" marR="91439" marT="45719" marB="45719"/>
                </a:tc>
                <a:extLst>
                  <a:ext uri="{0D108BD9-81ED-4DB2-BD59-A6C34878D82A}">
                    <a16:rowId xmlns:a16="http://schemas.microsoft.com/office/drawing/2014/main" val="10010"/>
                  </a:ext>
                </a:extLst>
              </a:tr>
              <a:tr h="341950">
                <a:tc vMerge="1">
                  <a:txBody>
                    <a:bodyPr/>
                    <a:lstStyle/>
                    <a:p>
                      <a:pPr marL="0" algn="ctr" defTabSz="914400" rtl="0" eaLnBrk="1" latinLnBrk="0" hangingPunct="1"/>
                      <a:endParaRPr lang="zh-CN" altLang="en-US" sz="1600" kern="1200" dirty="0">
                        <a:solidFill>
                          <a:schemeClr val="dk1"/>
                        </a:solidFill>
                        <a:latin typeface="+mn-lt"/>
                        <a:ea typeface="+mn-ea"/>
                        <a:cs typeface="+mn-cs"/>
                      </a:endParaRPr>
                    </a:p>
                  </a:txBody>
                  <a:tcPr/>
                </a:tc>
                <a:tc>
                  <a:txBody>
                    <a:bodyPr/>
                    <a:lstStyle/>
                    <a:p>
                      <a:pPr marL="0" algn="l" defTabSz="914400" rtl="0" eaLnBrk="1" latinLnBrk="0" hangingPunct="1"/>
                      <a:r>
                        <a:rPr lang="en-US" altLang="zh-CN" sz="1600" kern="1200" dirty="0">
                          <a:solidFill>
                            <a:schemeClr val="dk1"/>
                          </a:solidFill>
                          <a:latin typeface="+mn-lt"/>
                          <a:ea typeface="+mn-ea"/>
                          <a:cs typeface="+mn-cs"/>
                        </a:rPr>
                        <a:t>t1</a:t>
                      </a:r>
                      <a:endParaRPr lang="zh-CN" altLang="en-US" sz="1600" kern="1200" dirty="0">
                        <a:solidFill>
                          <a:schemeClr val="dk1"/>
                        </a:solidFill>
                        <a:latin typeface="+mn-lt"/>
                        <a:ea typeface="+mn-ea"/>
                        <a:cs typeface="+mn-cs"/>
                      </a:endParaRPr>
                    </a:p>
                  </a:txBody>
                  <a:tcPr marL="91439" marR="91439" marT="45719" marB="45719"/>
                </a:tc>
                <a:tc>
                  <a:txBody>
                    <a:bodyPr/>
                    <a:lstStyle/>
                    <a:p>
                      <a:pPr marL="0" algn="l" defTabSz="914400" rtl="0" eaLnBrk="1" latinLnBrk="0" hangingPunct="1"/>
                      <a:endParaRPr lang="zh-CN" altLang="en-US" sz="1600" kern="1200" dirty="0">
                        <a:solidFill>
                          <a:schemeClr val="dk1"/>
                        </a:solidFill>
                        <a:latin typeface="+mn-lt"/>
                        <a:ea typeface="+mn-ea"/>
                        <a:cs typeface="+mn-cs"/>
                      </a:endParaRPr>
                    </a:p>
                  </a:txBody>
                  <a:tcPr marL="91439" marR="91439" marT="45719" marB="45719"/>
                </a:tc>
                <a:tc>
                  <a:txBody>
                    <a:bodyPr/>
                    <a:lstStyle/>
                    <a:p>
                      <a:pPr marL="0" algn="l" defTabSz="914400" rtl="0" eaLnBrk="1" latinLnBrk="0" hangingPunct="1"/>
                      <a:endParaRPr lang="zh-CN" altLang="en-US" sz="1600" kern="1200" dirty="0">
                        <a:solidFill>
                          <a:schemeClr val="dk1"/>
                        </a:solidFill>
                        <a:latin typeface="+mn-lt"/>
                        <a:ea typeface="+mn-ea"/>
                        <a:cs typeface="+mn-cs"/>
                      </a:endParaRPr>
                    </a:p>
                  </a:txBody>
                  <a:tcPr marL="91439" marR="91439" marT="45719" marB="45719"/>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600" dirty="0"/>
                        <a:t>course:1002</a:t>
                      </a:r>
                    </a:p>
                  </a:txBody>
                  <a:tcPr marL="91439" marR="91439" marT="45719" marB="45719"/>
                </a:tc>
                <a:tc>
                  <a:txBody>
                    <a:bodyPr/>
                    <a:lstStyle/>
                    <a:p>
                      <a:pPr algn="l"/>
                      <a:r>
                        <a:rPr lang="en-US" altLang="zh-CN" sz="1600" dirty="0"/>
                        <a:t>86</a:t>
                      </a:r>
                    </a:p>
                  </a:txBody>
                  <a:tcPr marL="91439" marR="91439" marT="45719" marB="45719"/>
                </a:tc>
                <a:extLst>
                  <a:ext uri="{0D108BD9-81ED-4DB2-BD59-A6C34878D82A}">
                    <a16:rowId xmlns:a16="http://schemas.microsoft.com/office/drawing/2014/main" val="10011"/>
                  </a:ext>
                </a:extLst>
              </a:tr>
            </a:tbl>
          </a:graphicData>
        </a:graphic>
      </p:graphicFrame>
      <p:sp>
        <p:nvSpPr>
          <p:cNvPr id="95329" name="矩形 12"/>
          <p:cNvSpPr>
            <a:spLocks noChangeArrowheads="1"/>
          </p:cNvSpPr>
          <p:nvPr/>
        </p:nvSpPr>
        <p:spPr bwMode="auto">
          <a:xfrm>
            <a:off x="2659063" y="6525344"/>
            <a:ext cx="48625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eaLnBrk="1" hangingPunct="1">
              <a:spcBef>
                <a:spcPct val="0"/>
              </a:spcBef>
              <a:buClrTx/>
              <a:buSzTx/>
              <a:buFontTx/>
              <a:buNone/>
            </a:pPr>
            <a:r>
              <a:rPr lang="zh-CN" altLang="en-US" sz="1800" dirty="0">
                <a:latin typeface="Calibri" panose="020F0502020204030204" pitchFamily="34" charset="0"/>
                <a:ea typeface="宋体" panose="02010600030101010101" pitchFamily="2" charset="-122"/>
              </a:rPr>
              <a:t>学生表</a:t>
            </a:r>
            <a:r>
              <a:rPr lang="en-US" altLang="zh-CN" sz="1800" dirty="0">
                <a:latin typeface="Calibri" panose="020F0502020204030204" pitchFamily="34" charset="0"/>
                <a:ea typeface="宋体" panose="02010600030101010101" pitchFamily="2" charset="-122"/>
              </a:rPr>
              <a:t>(Student)</a:t>
            </a:r>
            <a:r>
              <a:rPr lang="zh-CN" altLang="en-US" sz="1800" dirty="0">
                <a:latin typeface="Calibri" panose="020F0502020204030204" pitchFamily="34" charset="0"/>
                <a:ea typeface="宋体" panose="02010600030101010101" pitchFamily="2" charset="-122"/>
              </a:rPr>
              <a:t>和选课表</a:t>
            </a:r>
            <a:r>
              <a:rPr lang="en-US" altLang="zh-CN" sz="1800" dirty="0">
                <a:latin typeface="Calibri" panose="020F0502020204030204" pitchFamily="34" charset="0"/>
                <a:ea typeface="宋体" panose="02010600030101010101" pitchFamily="2" charset="-122"/>
              </a:rPr>
              <a:t>(SC)</a:t>
            </a:r>
            <a:r>
              <a:rPr lang="zh-CN" altLang="en-US" sz="1800" dirty="0">
                <a:latin typeface="Calibri" panose="020F0502020204030204" pitchFamily="34" charset="0"/>
                <a:ea typeface="宋体" panose="02010600030101010101" pitchFamily="2" charset="-122"/>
              </a:rPr>
              <a:t>合并成一个表</a:t>
            </a:r>
            <a:r>
              <a:rPr lang="en-US" altLang="zh-CN" sz="1800" dirty="0">
                <a:latin typeface="Calibri" panose="020F0502020204030204" pitchFamily="34" charset="0"/>
                <a:ea typeface="宋体" panose="02010600030101010101" pitchFamily="2" charset="-122"/>
              </a:rPr>
              <a:t>(</a:t>
            </a:r>
            <a:r>
              <a:rPr lang="en-US" altLang="zh-CN" sz="1800" dirty="0" err="1">
                <a:latin typeface="Calibri" panose="020F0502020204030204" pitchFamily="34" charset="0"/>
                <a:ea typeface="宋体" panose="02010600030101010101" pitchFamily="2" charset="-122"/>
              </a:rPr>
              <a:t>stu</a:t>
            </a:r>
            <a:r>
              <a:rPr lang="en-US" altLang="zh-CN" sz="1800" dirty="0">
                <a:latin typeface="Calibri" panose="020F0502020204030204" pitchFamily="34" charset="0"/>
                <a:ea typeface="宋体" panose="02010600030101010101" pitchFamily="2" charset="-122"/>
              </a:rPr>
              <a:t>)</a:t>
            </a:r>
            <a:endParaRPr lang="zh-CN" altLang="en-US" sz="1800" dirty="0">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341011915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up)">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标题 1"/>
          <p:cNvSpPr>
            <a:spLocks noGrp="1"/>
          </p:cNvSpPr>
          <p:nvPr>
            <p:ph type="title"/>
          </p:nvPr>
        </p:nvSpPr>
        <p:spPr/>
        <p:txBody>
          <a:bodyPr/>
          <a:lstStyle/>
          <a:p>
            <a:pPr eaLnBrk="1" hangingPunct="1">
              <a:defRPr/>
            </a:pPr>
            <a:r>
              <a:rPr lang="en-US" altLang="zh-CN" sz="3600"/>
              <a:t>NoSQL</a:t>
            </a:r>
            <a:r>
              <a:rPr lang="zh-CN" altLang="en-US" sz="3600"/>
              <a:t>数据库</a:t>
            </a:r>
            <a:r>
              <a:rPr lang="en-US" altLang="zh-CN" sz="3600"/>
              <a:t>-</a:t>
            </a:r>
            <a:r>
              <a:rPr lang="zh-CN" altLang="en-US" sz="3600"/>
              <a:t>列式存储</a:t>
            </a:r>
            <a:r>
              <a:rPr lang="en-US" altLang="zh-CN" sz="3600"/>
              <a:t>(Hbase)</a:t>
            </a:r>
            <a:endParaRPr lang="zh-CN" altLang="en-US" sz="3600"/>
          </a:p>
        </p:txBody>
      </p:sp>
      <p:sp>
        <p:nvSpPr>
          <p:cNvPr id="99331" name="内容占位符 2"/>
          <p:cNvSpPr>
            <a:spLocks noGrp="1"/>
          </p:cNvSpPr>
          <p:nvPr>
            <p:ph idx="1"/>
          </p:nvPr>
        </p:nvSpPr>
        <p:spPr>
          <a:xfrm>
            <a:off x="314325" y="1196975"/>
            <a:ext cx="8229600" cy="5303838"/>
          </a:xfrm>
        </p:spPr>
        <p:txBody>
          <a:bodyPr/>
          <a:lstStyle/>
          <a:p>
            <a:pPr marL="0" indent="0" algn="ctr" eaLnBrk="1" hangingPunct="1">
              <a:lnSpc>
                <a:spcPct val="170000"/>
              </a:lnSpc>
              <a:buFont typeface="Arial" panose="020B0604020202020204" pitchFamily="34" charset="0"/>
              <a:buNone/>
            </a:pPr>
            <a:endParaRPr lang="en-US" altLang="zh-CN" sz="2400"/>
          </a:p>
          <a:p>
            <a:pPr marL="0" indent="0" algn="ctr" eaLnBrk="1" hangingPunct="1">
              <a:lnSpc>
                <a:spcPct val="170000"/>
              </a:lnSpc>
              <a:buFont typeface="Arial" panose="020B0604020202020204" pitchFamily="34" charset="0"/>
              <a:buNone/>
            </a:pPr>
            <a:endParaRPr lang="en-US" altLang="zh-CN" sz="2400"/>
          </a:p>
          <a:p>
            <a:pPr marL="0" indent="0" algn="ctr" eaLnBrk="1" hangingPunct="1">
              <a:lnSpc>
                <a:spcPct val="170000"/>
              </a:lnSpc>
              <a:buFont typeface="Arial" panose="020B0604020202020204" pitchFamily="34" charset="0"/>
              <a:buNone/>
            </a:pPr>
            <a:endParaRPr lang="en-US" altLang="zh-CN" sz="2400"/>
          </a:p>
          <a:p>
            <a:pPr marL="0" indent="0" algn="ctr" eaLnBrk="1" hangingPunct="1">
              <a:lnSpc>
                <a:spcPct val="170000"/>
              </a:lnSpc>
              <a:buFont typeface="Arial" panose="020B0604020202020204" pitchFamily="34" charset="0"/>
              <a:buNone/>
            </a:pPr>
            <a:endParaRPr lang="en-US" altLang="zh-CN" sz="2400"/>
          </a:p>
          <a:p>
            <a:pPr marL="0" indent="0" algn="ctr" eaLnBrk="1" hangingPunct="1">
              <a:lnSpc>
                <a:spcPct val="170000"/>
              </a:lnSpc>
              <a:buFont typeface="Arial" panose="020B0604020202020204" pitchFamily="34" charset="0"/>
              <a:buNone/>
            </a:pPr>
            <a:endParaRPr lang="en-US" altLang="zh-CN" sz="2400"/>
          </a:p>
        </p:txBody>
      </p:sp>
      <p:sp>
        <p:nvSpPr>
          <p:cNvPr id="8" name="TextBox 7"/>
          <p:cNvSpPr txBox="1"/>
          <p:nvPr/>
        </p:nvSpPr>
        <p:spPr>
          <a:xfrm>
            <a:off x="285750" y="1052513"/>
            <a:ext cx="1549400" cy="461962"/>
          </a:xfrm>
          <a:prstGeom prst="rect">
            <a:avLst/>
          </a:prstGeom>
        </p:spPr>
        <p:style>
          <a:lnRef idx="1">
            <a:schemeClr val="accent1"/>
          </a:lnRef>
          <a:fillRef idx="2">
            <a:schemeClr val="accent1"/>
          </a:fillRef>
          <a:effectRef idx="1">
            <a:schemeClr val="accent1"/>
          </a:effectRef>
          <a:fontRef idx="minor">
            <a:schemeClr val="dk1"/>
          </a:fontRef>
        </p:style>
        <p:txBody>
          <a:bodyPr>
            <a:spAutoFit/>
          </a:bodyPr>
          <a:lstStyle/>
          <a:p>
            <a:pPr eaLnBrk="1" fontAlgn="auto" hangingPunct="1">
              <a:spcBef>
                <a:spcPts val="0"/>
              </a:spcBef>
              <a:spcAft>
                <a:spcPts val="0"/>
              </a:spcAft>
              <a:defRPr/>
            </a:pPr>
            <a:r>
              <a:rPr lang="zh-CN" altLang="en-US" dirty="0"/>
              <a:t>物理视图</a:t>
            </a:r>
          </a:p>
        </p:txBody>
      </p:sp>
      <p:graphicFrame>
        <p:nvGraphicFramePr>
          <p:cNvPr id="9" name="表格 8"/>
          <p:cNvGraphicFramePr>
            <a:graphicFrameLocks noGrp="1"/>
          </p:cNvGraphicFramePr>
          <p:nvPr/>
        </p:nvGraphicFramePr>
        <p:xfrm>
          <a:off x="285750" y="1484313"/>
          <a:ext cx="5021263" cy="3079749"/>
        </p:xfrm>
        <a:graphic>
          <a:graphicData uri="http://schemas.openxmlformats.org/drawingml/2006/table">
            <a:tbl>
              <a:tblPr firstRow="1" bandRow="1">
                <a:tableStyleId>{5C22544A-7EE6-4342-B048-85BDC9FD1C3A}</a:tableStyleId>
              </a:tblPr>
              <a:tblGrid>
                <a:gridCol w="1173326">
                  <a:extLst>
                    <a:ext uri="{9D8B030D-6E8A-4147-A177-3AD203B41FA5}">
                      <a16:colId xmlns:a16="http://schemas.microsoft.com/office/drawing/2014/main" val="20000"/>
                    </a:ext>
                  </a:extLst>
                </a:gridCol>
                <a:gridCol w="1337305">
                  <a:extLst>
                    <a:ext uri="{9D8B030D-6E8A-4147-A177-3AD203B41FA5}">
                      <a16:colId xmlns:a16="http://schemas.microsoft.com/office/drawing/2014/main" val="20001"/>
                    </a:ext>
                  </a:extLst>
                </a:gridCol>
                <a:gridCol w="1415579">
                  <a:extLst>
                    <a:ext uri="{9D8B030D-6E8A-4147-A177-3AD203B41FA5}">
                      <a16:colId xmlns:a16="http://schemas.microsoft.com/office/drawing/2014/main" val="20002"/>
                    </a:ext>
                  </a:extLst>
                </a:gridCol>
                <a:gridCol w="1095053">
                  <a:extLst>
                    <a:ext uri="{9D8B030D-6E8A-4147-A177-3AD203B41FA5}">
                      <a16:colId xmlns:a16="http://schemas.microsoft.com/office/drawing/2014/main" val="20003"/>
                    </a:ext>
                  </a:extLst>
                </a:gridCol>
              </a:tblGrid>
              <a:tr h="365801">
                <a:tc rowSpan="2">
                  <a:txBody>
                    <a:bodyPr/>
                    <a:lstStyle/>
                    <a:p>
                      <a:pPr algn="ctr"/>
                      <a:r>
                        <a:rPr lang="en-US" altLang="zh-CN" sz="1800" dirty="0"/>
                        <a:t>Row Key</a:t>
                      </a:r>
                      <a:endParaRPr lang="zh-CN" altLang="en-US" sz="1800" dirty="0"/>
                    </a:p>
                  </a:txBody>
                  <a:tcPr marL="91448" marR="91448" marT="45725" marB="45725"/>
                </a:tc>
                <a:tc row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800" dirty="0" err="1"/>
                        <a:t>TimeStamp</a:t>
                      </a:r>
                      <a:endParaRPr lang="zh-CN" altLang="en-US" sz="1800" dirty="0"/>
                    </a:p>
                  </a:txBody>
                  <a:tcPr marL="91448" marR="91448" marT="45725" marB="45725"/>
                </a:tc>
                <a:tc grid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800" dirty="0"/>
                        <a:t>Column Family: info </a:t>
                      </a:r>
                      <a:endParaRPr lang="zh-CN" altLang="en-US" sz="1800" dirty="0"/>
                    </a:p>
                  </a:txBody>
                  <a:tcPr marL="91448" marR="91448" marT="45725" marB="45725"/>
                </a:tc>
                <a:tc hMerge="1">
                  <a:txBody>
                    <a:bodyPr/>
                    <a:lstStyle/>
                    <a:p>
                      <a:pPr algn="l"/>
                      <a:endParaRPr lang="zh-CN" altLang="en-US" sz="1600" dirty="0"/>
                    </a:p>
                  </a:txBody>
                  <a:tcPr/>
                </a:tc>
                <a:extLst>
                  <a:ext uri="{0D108BD9-81ED-4DB2-BD59-A6C34878D82A}">
                    <a16:rowId xmlns:a16="http://schemas.microsoft.com/office/drawing/2014/main" val="10000"/>
                  </a:ext>
                </a:extLst>
              </a:tr>
              <a:tr h="365801">
                <a:tc vMerge="1">
                  <a:txBody>
                    <a:bodyPr/>
                    <a:lstStyle/>
                    <a:p>
                      <a:pPr algn="ctr"/>
                      <a:endParaRPr lang="zh-CN" altLang="en-US" sz="1800" dirty="0"/>
                    </a:p>
                  </a:txBody>
                  <a:tcPr/>
                </a:tc>
                <a:tc vMerge="1">
                  <a:txBody>
                    <a:bodyPr/>
                    <a:lstStyle/>
                    <a:p>
                      <a:pPr algn="ctr"/>
                      <a:endParaRPr lang="zh-CN" altLang="en-US" dirty="0"/>
                    </a:p>
                  </a:txBody>
                  <a:tcPr/>
                </a:tc>
                <a:tc>
                  <a:txBody>
                    <a:bodyPr/>
                    <a:lstStyle/>
                    <a:p>
                      <a:pPr algn="ctr"/>
                      <a:r>
                        <a:rPr lang="en-US" altLang="zh-CN" sz="1800" dirty="0"/>
                        <a:t>column</a:t>
                      </a:r>
                      <a:endParaRPr lang="zh-CN" altLang="en-US" sz="1800" dirty="0"/>
                    </a:p>
                  </a:txBody>
                  <a:tcPr marL="91448" marR="91448" marT="45725" marB="45725"/>
                </a:tc>
                <a:tc>
                  <a:txBody>
                    <a:bodyPr/>
                    <a:lstStyle/>
                    <a:p>
                      <a:pPr algn="ctr"/>
                      <a:r>
                        <a:rPr lang="en-US" altLang="zh-CN" sz="1800" dirty="0"/>
                        <a:t>value</a:t>
                      </a:r>
                      <a:endParaRPr lang="zh-CN" altLang="en-US" sz="1800" dirty="0"/>
                    </a:p>
                  </a:txBody>
                  <a:tcPr marL="91448" marR="91448" marT="45725" marB="45725"/>
                </a:tc>
                <a:extLst>
                  <a:ext uri="{0D108BD9-81ED-4DB2-BD59-A6C34878D82A}">
                    <a16:rowId xmlns:a16="http://schemas.microsoft.com/office/drawing/2014/main" val="10001"/>
                  </a:ext>
                </a:extLst>
              </a:tr>
              <a:tr h="336245">
                <a:tc rowSpan="4">
                  <a:txBody>
                    <a:bodyPr/>
                    <a:lstStyle/>
                    <a:p>
                      <a:pPr algn="ctr"/>
                      <a:r>
                        <a:rPr lang="en-US" altLang="zh-CN" sz="1600" dirty="0"/>
                        <a:t>201201</a:t>
                      </a:r>
                      <a:endParaRPr lang="zh-CN" altLang="en-US" sz="1600" dirty="0"/>
                    </a:p>
                  </a:txBody>
                  <a:tcPr marL="91448" marR="91448" marT="45725" marB="45725"/>
                </a:tc>
                <a:tc>
                  <a:txBody>
                    <a:bodyPr/>
                    <a:lstStyle/>
                    <a:p>
                      <a:pPr algn="l"/>
                      <a:r>
                        <a:rPr lang="en-US" altLang="zh-CN" sz="1600" dirty="0"/>
                        <a:t>t10</a:t>
                      </a:r>
                    </a:p>
                  </a:txBody>
                  <a:tcPr marL="91448" marR="91448" marT="45725" marB="45725"/>
                </a:tc>
                <a:tc>
                  <a:txBody>
                    <a:bodyPr/>
                    <a:lstStyle/>
                    <a:p>
                      <a:pPr algn="l"/>
                      <a:r>
                        <a:rPr lang="en-US" altLang="zh-CN" sz="1600" dirty="0" err="1"/>
                        <a:t>info:S_Name</a:t>
                      </a:r>
                      <a:endParaRPr lang="en-US" altLang="zh-CN" sz="1600" dirty="0"/>
                    </a:p>
                  </a:txBody>
                  <a:tcPr marL="91448" marR="91448" marT="45725" marB="45725"/>
                </a:tc>
                <a:tc>
                  <a:txBody>
                    <a:bodyPr/>
                    <a:lstStyle/>
                    <a:p>
                      <a:pPr algn="l"/>
                      <a:r>
                        <a:rPr lang="en-US" altLang="zh-CN" sz="1600" dirty="0"/>
                        <a:t>Edward</a:t>
                      </a:r>
                    </a:p>
                  </a:txBody>
                  <a:tcPr marL="91448" marR="91448" marT="45725" marB="45725"/>
                </a:tc>
                <a:extLst>
                  <a:ext uri="{0D108BD9-81ED-4DB2-BD59-A6C34878D82A}">
                    <a16:rowId xmlns:a16="http://schemas.microsoft.com/office/drawing/2014/main" val="10002"/>
                  </a:ext>
                </a:extLst>
              </a:tr>
              <a:tr h="335317">
                <a:tc vMerge="1">
                  <a:txBody>
                    <a:bodyPr/>
                    <a:lstStyle/>
                    <a:p>
                      <a:endParaRPr lang="zh-CN" altLang="en-US"/>
                    </a:p>
                  </a:txBody>
                  <a:tcPr/>
                </a:tc>
                <a:tc>
                  <a:txBody>
                    <a:bodyPr/>
                    <a:lstStyle/>
                    <a:p>
                      <a:pPr algn="l"/>
                      <a:r>
                        <a:rPr lang="en-US" altLang="zh-CN" sz="1600" dirty="0"/>
                        <a:t>t9</a:t>
                      </a:r>
                      <a:endParaRPr lang="zh-CN" altLang="en-US" sz="1600" dirty="0"/>
                    </a:p>
                  </a:txBody>
                  <a:tcPr marL="91448" marR="91448" marT="45725" marB="45725"/>
                </a:tc>
                <a:tc>
                  <a:txBody>
                    <a:bodyPr/>
                    <a:lstStyle/>
                    <a:p>
                      <a:pPr algn="l"/>
                      <a:r>
                        <a:rPr lang="en-US" altLang="zh-CN" sz="1600" dirty="0" err="1"/>
                        <a:t>info:S_Sex</a:t>
                      </a:r>
                      <a:endParaRPr lang="zh-CN" altLang="en-US" sz="1600" dirty="0"/>
                    </a:p>
                  </a:txBody>
                  <a:tcPr marL="91448" marR="91448" marT="45725" marB="45725"/>
                </a:tc>
                <a:tc>
                  <a:txBody>
                    <a:bodyPr/>
                    <a:lstStyle/>
                    <a:p>
                      <a:pPr algn="l"/>
                      <a:r>
                        <a:rPr lang="en-US" altLang="zh-CN" sz="1600" dirty="0"/>
                        <a:t>M</a:t>
                      </a:r>
                      <a:endParaRPr lang="zh-CN" altLang="en-US" sz="1600" dirty="0"/>
                    </a:p>
                  </a:txBody>
                  <a:tcPr marL="91448" marR="91448" marT="45725" marB="45725"/>
                </a:tc>
                <a:extLst>
                  <a:ext uri="{0D108BD9-81ED-4DB2-BD59-A6C34878D82A}">
                    <a16:rowId xmlns:a16="http://schemas.microsoft.com/office/drawing/2014/main" val="10003"/>
                  </a:ext>
                </a:extLst>
              </a:tr>
              <a:tr h="335317">
                <a:tc vMerge="1">
                  <a:txBody>
                    <a:bodyPr/>
                    <a:lstStyle/>
                    <a:p>
                      <a:endParaRPr lang="zh-CN" alt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600" dirty="0"/>
                        <a:t>t8</a:t>
                      </a:r>
                      <a:endParaRPr lang="zh-CN" altLang="en-US" sz="1600" dirty="0"/>
                    </a:p>
                  </a:txBody>
                  <a:tcPr marL="91448" marR="91448" marT="45725" marB="45725"/>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600" dirty="0" err="1"/>
                        <a:t>info:S_Age</a:t>
                      </a:r>
                      <a:endParaRPr lang="zh-CN" altLang="en-US" sz="1600" dirty="0"/>
                    </a:p>
                  </a:txBody>
                  <a:tcPr marL="91448" marR="91448" marT="45725" marB="45725"/>
                </a:tc>
                <a:tc>
                  <a:txBody>
                    <a:bodyPr/>
                    <a:lstStyle/>
                    <a:p>
                      <a:pPr algn="l"/>
                      <a:r>
                        <a:rPr lang="en-US" altLang="zh-CN" sz="1600" dirty="0"/>
                        <a:t>32</a:t>
                      </a:r>
                      <a:endParaRPr lang="zh-CN" altLang="en-US" sz="1600" dirty="0"/>
                    </a:p>
                  </a:txBody>
                  <a:tcPr marL="91448" marR="91448" marT="45725" marB="45725"/>
                </a:tc>
                <a:extLst>
                  <a:ext uri="{0D108BD9-81ED-4DB2-BD59-A6C34878D82A}">
                    <a16:rowId xmlns:a16="http://schemas.microsoft.com/office/drawing/2014/main" val="10004"/>
                  </a:ext>
                </a:extLst>
              </a:tr>
              <a:tr h="335317">
                <a:tc vMerge="1">
                  <a:txBody>
                    <a:bodyPr/>
                    <a:lstStyle/>
                    <a:p>
                      <a:pPr algn="ctr"/>
                      <a:endParaRPr lang="zh-CN" altLang="en-US" sz="1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600" dirty="0"/>
                        <a:t>t0</a:t>
                      </a:r>
                      <a:endParaRPr lang="zh-CN" altLang="en-US" sz="1600" dirty="0"/>
                    </a:p>
                  </a:txBody>
                  <a:tcPr marL="91448" marR="91448" marT="45725" marB="45725"/>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600" dirty="0" err="1"/>
                        <a:t>info:S_Age</a:t>
                      </a:r>
                      <a:endParaRPr lang="zh-CN" altLang="en-US" sz="1600" dirty="0"/>
                    </a:p>
                  </a:txBody>
                  <a:tcPr marL="91448" marR="91448" marT="45725" marB="45725"/>
                </a:tc>
                <a:tc>
                  <a:txBody>
                    <a:bodyPr/>
                    <a:lstStyle/>
                    <a:p>
                      <a:pPr algn="l"/>
                      <a:r>
                        <a:rPr lang="en-US" altLang="zh-CN" sz="1600" dirty="0"/>
                        <a:t>33</a:t>
                      </a:r>
                      <a:endParaRPr lang="zh-CN" altLang="en-US" sz="1600" dirty="0"/>
                    </a:p>
                  </a:txBody>
                  <a:tcPr marL="91448" marR="91448" marT="45725" marB="45725"/>
                </a:tc>
                <a:extLst>
                  <a:ext uri="{0D108BD9-81ED-4DB2-BD59-A6C34878D82A}">
                    <a16:rowId xmlns:a16="http://schemas.microsoft.com/office/drawing/2014/main" val="10005"/>
                  </a:ext>
                </a:extLst>
              </a:tr>
              <a:tr h="335317">
                <a:tc rowSpan="3">
                  <a:txBody>
                    <a:bodyPr/>
                    <a:lstStyle/>
                    <a:p>
                      <a:pPr marL="0" algn="ctr" defTabSz="914400" rtl="0" eaLnBrk="1" latinLnBrk="0" hangingPunct="1"/>
                      <a:r>
                        <a:rPr lang="en-US" altLang="zh-CN" sz="1600" kern="1200" dirty="0">
                          <a:solidFill>
                            <a:schemeClr val="dk1"/>
                          </a:solidFill>
                          <a:latin typeface="+mn-lt"/>
                          <a:ea typeface="+mn-ea"/>
                          <a:cs typeface="+mn-cs"/>
                        </a:rPr>
                        <a:t>201202</a:t>
                      </a:r>
                      <a:endParaRPr lang="zh-CN" altLang="en-US" sz="1600" kern="1200" dirty="0">
                        <a:solidFill>
                          <a:schemeClr val="dk1"/>
                        </a:solidFill>
                        <a:latin typeface="+mn-lt"/>
                        <a:ea typeface="+mn-ea"/>
                        <a:cs typeface="+mn-cs"/>
                      </a:endParaRPr>
                    </a:p>
                  </a:txBody>
                  <a:tcPr marL="91448" marR="91448" marT="45725" marB="45725"/>
                </a:tc>
                <a:tc>
                  <a:txBody>
                    <a:bodyPr/>
                    <a:lstStyle/>
                    <a:p>
                      <a:pPr marL="0" algn="l" defTabSz="914400" rtl="0" eaLnBrk="1" latinLnBrk="0" hangingPunct="1"/>
                      <a:r>
                        <a:rPr lang="en-US" altLang="zh-CN" sz="1600" kern="1200" dirty="0">
                          <a:solidFill>
                            <a:schemeClr val="dk1"/>
                          </a:solidFill>
                          <a:latin typeface="+mn-lt"/>
                          <a:ea typeface="+mn-ea"/>
                          <a:cs typeface="+mn-cs"/>
                        </a:rPr>
                        <a:t>t5</a:t>
                      </a:r>
                      <a:endParaRPr lang="zh-CN" altLang="en-US" sz="1600" kern="1200" dirty="0">
                        <a:solidFill>
                          <a:schemeClr val="dk1"/>
                        </a:solidFill>
                        <a:latin typeface="+mn-lt"/>
                        <a:ea typeface="+mn-ea"/>
                        <a:cs typeface="+mn-cs"/>
                      </a:endParaRPr>
                    </a:p>
                  </a:txBody>
                  <a:tcPr marL="91448" marR="91448" marT="45725" marB="45725"/>
                </a:tc>
                <a:tc>
                  <a:txBody>
                    <a:bodyPr/>
                    <a:lstStyle/>
                    <a:p>
                      <a:pPr marL="0" algn="l" defTabSz="914400" rtl="0" eaLnBrk="1" latinLnBrk="0" hangingPunct="1"/>
                      <a:r>
                        <a:rPr lang="en-US" altLang="zh-CN" sz="1600" kern="1200" dirty="0" err="1">
                          <a:solidFill>
                            <a:schemeClr val="dk1"/>
                          </a:solidFill>
                          <a:latin typeface="+mn-lt"/>
                          <a:ea typeface="+mn-ea"/>
                          <a:cs typeface="+mn-cs"/>
                        </a:rPr>
                        <a:t>info:S_Name</a:t>
                      </a:r>
                      <a:endParaRPr lang="en-US" altLang="zh-CN" sz="1600" kern="1200" dirty="0">
                        <a:solidFill>
                          <a:schemeClr val="dk1"/>
                        </a:solidFill>
                        <a:latin typeface="+mn-lt"/>
                        <a:ea typeface="+mn-ea"/>
                        <a:cs typeface="+mn-cs"/>
                      </a:endParaRPr>
                    </a:p>
                  </a:txBody>
                  <a:tcPr marL="91448" marR="91448" marT="45725" marB="45725"/>
                </a:tc>
                <a:tc>
                  <a:txBody>
                    <a:bodyPr/>
                    <a:lstStyle/>
                    <a:p>
                      <a:pPr marL="0" algn="l" defTabSz="914400" rtl="0" eaLnBrk="1" latinLnBrk="0" hangingPunct="1"/>
                      <a:r>
                        <a:rPr lang="en-US" altLang="zh-CN" sz="1600" kern="1200" dirty="0">
                          <a:solidFill>
                            <a:schemeClr val="dk1"/>
                          </a:solidFill>
                          <a:latin typeface="+mn-lt"/>
                          <a:ea typeface="+mn-ea"/>
                          <a:cs typeface="+mn-cs"/>
                        </a:rPr>
                        <a:t>Catty</a:t>
                      </a:r>
                    </a:p>
                  </a:txBody>
                  <a:tcPr marL="91448" marR="91448" marT="45725" marB="45725"/>
                </a:tc>
                <a:extLst>
                  <a:ext uri="{0D108BD9-81ED-4DB2-BD59-A6C34878D82A}">
                    <a16:rowId xmlns:a16="http://schemas.microsoft.com/office/drawing/2014/main" val="10006"/>
                  </a:ext>
                </a:extLst>
              </a:tr>
              <a:tr h="335317">
                <a:tc vMerge="1">
                  <a:txBody>
                    <a:bodyPr/>
                    <a:lstStyle/>
                    <a:p>
                      <a:pPr marL="0" algn="ctr" defTabSz="914400" rtl="0" eaLnBrk="1" latinLnBrk="0" hangingPunct="1"/>
                      <a:endParaRPr lang="zh-CN" altLang="en-US" sz="1600" kern="1200" dirty="0">
                        <a:solidFill>
                          <a:schemeClr val="dk1"/>
                        </a:solidFill>
                        <a:latin typeface="+mn-lt"/>
                        <a:ea typeface="+mn-ea"/>
                        <a:cs typeface="+mn-cs"/>
                      </a:endParaRPr>
                    </a:p>
                  </a:txBody>
                  <a:tcPr/>
                </a:tc>
                <a:tc>
                  <a:txBody>
                    <a:bodyPr/>
                    <a:lstStyle/>
                    <a:p>
                      <a:pPr marL="0" algn="l" defTabSz="914400" rtl="0" eaLnBrk="1" latinLnBrk="0" hangingPunct="1"/>
                      <a:r>
                        <a:rPr lang="en-US" altLang="zh-CN" sz="1600" kern="1200" dirty="0">
                          <a:solidFill>
                            <a:schemeClr val="dk1"/>
                          </a:solidFill>
                          <a:latin typeface="+mn-lt"/>
                          <a:ea typeface="+mn-ea"/>
                          <a:cs typeface="+mn-cs"/>
                        </a:rPr>
                        <a:t>t4</a:t>
                      </a:r>
                      <a:endParaRPr lang="zh-CN" altLang="en-US" sz="1600" kern="1200" dirty="0">
                        <a:solidFill>
                          <a:schemeClr val="dk1"/>
                        </a:solidFill>
                        <a:latin typeface="+mn-lt"/>
                        <a:ea typeface="+mn-ea"/>
                        <a:cs typeface="+mn-cs"/>
                      </a:endParaRPr>
                    </a:p>
                  </a:txBody>
                  <a:tcPr marL="91448" marR="91448" marT="45725" marB="45725"/>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600" kern="1200" dirty="0" err="1">
                          <a:solidFill>
                            <a:schemeClr val="dk1"/>
                          </a:solidFill>
                          <a:latin typeface="+mn-lt"/>
                          <a:ea typeface="+mn-ea"/>
                          <a:cs typeface="+mn-cs"/>
                        </a:rPr>
                        <a:t>info:S_Sex</a:t>
                      </a:r>
                      <a:endParaRPr lang="zh-CN" altLang="en-US" sz="1600" kern="1200" dirty="0">
                        <a:solidFill>
                          <a:schemeClr val="dk1"/>
                        </a:solidFill>
                        <a:latin typeface="+mn-lt"/>
                        <a:ea typeface="+mn-ea"/>
                        <a:cs typeface="+mn-cs"/>
                      </a:endParaRPr>
                    </a:p>
                  </a:txBody>
                  <a:tcPr marL="91448" marR="91448" marT="45725" marB="45725"/>
                </a:tc>
                <a:tc>
                  <a:txBody>
                    <a:bodyPr/>
                    <a:lstStyle/>
                    <a:p>
                      <a:pPr marL="0" algn="l" defTabSz="914400" rtl="0" eaLnBrk="1" latinLnBrk="0" hangingPunct="1"/>
                      <a:r>
                        <a:rPr lang="en-US" altLang="zh-CN" sz="1600" kern="1200" dirty="0">
                          <a:solidFill>
                            <a:schemeClr val="dk1"/>
                          </a:solidFill>
                          <a:latin typeface="+mn-lt"/>
                          <a:ea typeface="+mn-ea"/>
                          <a:cs typeface="+mn-cs"/>
                        </a:rPr>
                        <a:t>F</a:t>
                      </a:r>
                      <a:endParaRPr lang="zh-CN" altLang="en-US" sz="1600" kern="1200" dirty="0">
                        <a:solidFill>
                          <a:schemeClr val="dk1"/>
                        </a:solidFill>
                        <a:latin typeface="+mn-lt"/>
                        <a:ea typeface="+mn-ea"/>
                        <a:cs typeface="+mn-cs"/>
                      </a:endParaRPr>
                    </a:p>
                  </a:txBody>
                  <a:tcPr marL="91448" marR="91448" marT="45725" marB="45725"/>
                </a:tc>
                <a:extLst>
                  <a:ext uri="{0D108BD9-81ED-4DB2-BD59-A6C34878D82A}">
                    <a16:rowId xmlns:a16="http://schemas.microsoft.com/office/drawing/2014/main" val="10007"/>
                  </a:ext>
                </a:extLst>
              </a:tr>
              <a:tr h="335317">
                <a:tc vMerge="1">
                  <a:txBody>
                    <a:bodyPr/>
                    <a:lstStyle/>
                    <a:p>
                      <a:pPr marL="0" algn="ctr" defTabSz="914400" rtl="0" eaLnBrk="1" latinLnBrk="0" hangingPunct="1"/>
                      <a:endParaRPr lang="zh-CN" altLang="en-US" sz="1600" kern="1200" dirty="0">
                        <a:solidFill>
                          <a:schemeClr val="dk1"/>
                        </a:solidFill>
                        <a:latin typeface="+mn-lt"/>
                        <a:ea typeface="+mn-ea"/>
                        <a:cs typeface="+mn-cs"/>
                      </a:endParaRPr>
                    </a:p>
                  </a:txBody>
                  <a:tcPr/>
                </a:tc>
                <a:tc>
                  <a:txBody>
                    <a:bodyPr/>
                    <a:lstStyle/>
                    <a:p>
                      <a:pPr marL="0" algn="l" defTabSz="914400" rtl="0" eaLnBrk="1" latinLnBrk="0" hangingPunct="1"/>
                      <a:r>
                        <a:rPr lang="en-US" altLang="zh-CN" sz="1600" kern="1200" dirty="0">
                          <a:solidFill>
                            <a:schemeClr val="dk1"/>
                          </a:solidFill>
                          <a:latin typeface="+mn-lt"/>
                          <a:ea typeface="+mn-ea"/>
                          <a:cs typeface="+mn-cs"/>
                        </a:rPr>
                        <a:t>t3</a:t>
                      </a:r>
                      <a:endParaRPr lang="zh-CN" altLang="en-US" sz="1600" kern="1200" dirty="0">
                        <a:solidFill>
                          <a:schemeClr val="dk1"/>
                        </a:solidFill>
                        <a:latin typeface="+mn-lt"/>
                        <a:ea typeface="+mn-ea"/>
                        <a:cs typeface="+mn-cs"/>
                      </a:endParaRPr>
                    </a:p>
                  </a:txBody>
                  <a:tcPr marL="91448" marR="91448" marT="45725" marB="45725"/>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600" kern="1200" dirty="0" err="1">
                          <a:solidFill>
                            <a:schemeClr val="dk1"/>
                          </a:solidFill>
                          <a:latin typeface="+mn-lt"/>
                          <a:ea typeface="+mn-ea"/>
                          <a:cs typeface="+mn-cs"/>
                        </a:rPr>
                        <a:t>info:S_Age</a:t>
                      </a:r>
                      <a:endParaRPr lang="zh-CN" altLang="en-US" sz="1600" kern="1200" dirty="0">
                        <a:solidFill>
                          <a:schemeClr val="dk1"/>
                        </a:solidFill>
                        <a:latin typeface="+mn-lt"/>
                        <a:ea typeface="+mn-ea"/>
                        <a:cs typeface="+mn-cs"/>
                      </a:endParaRPr>
                    </a:p>
                  </a:txBody>
                  <a:tcPr marL="91448" marR="91448" marT="45725" marB="45725"/>
                </a:tc>
                <a:tc>
                  <a:txBody>
                    <a:bodyPr/>
                    <a:lstStyle/>
                    <a:p>
                      <a:pPr marL="0" algn="l" defTabSz="914400" rtl="0" eaLnBrk="1" latinLnBrk="0" hangingPunct="1"/>
                      <a:r>
                        <a:rPr lang="en-US" altLang="zh-CN" sz="1600" kern="1200" dirty="0">
                          <a:solidFill>
                            <a:schemeClr val="dk1"/>
                          </a:solidFill>
                          <a:latin typeface="+mn-lt"/>
                          <a:ea typeface="+mn-ea"/>
                          <a:cs typeface="+mn-cs"/>
                        </a:rPr>
                        <a:t>23</a:t>
                      </a:r>
                      <a:endParaRPr lang="zh-CN" altLang="en-US" sz="1600" kern="1200" dirty="0">
                        <a:solidFill>
                          <a:schemeClr val="dk1"/>
                        </a:solidFill>
                        <a:latin typeface="+mn-lt"/>
                        <a:ea typeface="+mn-ea"/>
                        <a:cs typeface="+mn-cs"/>
                      </a:endParaRPr>
                    </a:p>
                  </a:txBody>
                  <a:tcPr marL="91448" marR="91448" marT="45725" marB="45725"/>
                </a:tc>
                <a:extLst>
                  <a:ext uri="{0D108BD9-81ED-4DB2-BD59-A6C34878D82A}">
                    <a16:rowId xmlns:a16="http://schemas.microsoft.com/office/drawing/2014/main" val="10008"/>
                  </a:ext>
                </a:extLst>
              </a:tr>
            </a:tbl>
          </a:graphicData>
        </a:graphic>
      </p:graphicFrame>
      <p:graphicFrame>
        <p:nvGraphicFramePr>
          <p:cNvPr id="12" name="表格 11"/>
          <p:cNvGraphicFramePr>
            <a:graphicFrameLocks noGrp="1"/>
          </p:cNvGraphicFramePr>
          <p:nvPr/>
        </p:nvGraphicFramePr>
        <p:xfrm>
          <a:off x="285750" y="4581525"/>
          <a:ext cx="5021263" cy="2346564"/>
        </p:xfrm>
        <a:graphic>
          <a:graphicData uri="http://schemas.openxmlformats.org/drawingml/2006/table">
            <a:tbl>
              <a:tblPr firstRow="1" bandRow="1">
                <a:tableStyleId>{5C22544A-7EE6-4342-B048-85BDC9FD1C3A}</a:tableStyleId>
              </a:tblPr>
              <a:tblGrid>
                <a:gridCol w="1173326">
                  <a:extLst>
                    <a:ext uri="{9D8B030D-6E8A-4147-A177-3AD203B41FA5}">
                      <a16:colId xmlns:a16="http://schemas.microsoft.com/office/drawing/2014/main" val="20000"/>
                    </a:ext>
                  </a:extLst>
                </a:gridCol>
                <a:gridCol w="1337305">
                  <a:extLst>
                    <a:ext uri="{9D8B030D-6E8A-4147-A177-3AD203B41FA5}">
                      <a16:colId xmlns:a16="http://schemas.microsoft.com/office/drawing/2014/main" val="20001"/>
                    </a:ext>
                  </a:extLst>
                </a:gridCol>
                <a:gridCol w="1415579">
                  <a:extLst>
                    <a:ext uri="{9D8B030D-6E8A-4147-A177-3AD203B41FA5}">
                      <a16:colId xmlns:a16="http://schemas.microsoft.com/office/drawing/2014/main" val="20002"/>
                    </a:ext>
                  </a:extLst>
                </a:gridCol>
                <a:gridCol w="1095053">
                  <a:extLst>
                    <a:ext uri="{9D8B030D-6E8A-4147-A177-3AD203B41FA5}">
                      <a16:colId xmlns:a16="http://schemas.microsoft.com/office/drawing/2014/main" val="20003"/>
                    </a:ext>
                  </a:extLst>
                </a:gridCol>
              </a:tblGrid>
              <a:tr h="639941">
                <a:tc rowSpan="2">
                  <a:txBody>
                    <a:bodyPr/>
                    <a:lstStyle/>
                    <a:p>
                      <a:pPr algn="ctr"/>
                      <a:r>
                        <a:rPr lang="en-US" altLang="zh-CN" sz="1800" dirty="0"/>
                        <a:t>Row Key</a:t>
                      </a:r>
                      <a:endParaRPr lang="zh-CN" altLang="en-US" sz="1800" dirty="0"/>
                    </a:p>
                  </a:txBody>
                  <a:tcPr marL="91448" marR="91448" marT="45687" marB="45687"/>
                </a:tc>
                <a:tc row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800" dirty="0" err="1"/>
                        <a:t>TimeStamp</a:t>
                      </a:r>
                      <a:endParaRPr lang="zh-CN" altLang="en-US" sz="1800" dirty="0"/>
                    </a:p>
                  </a:txBody>
                  <a:tcPr marL="91448" marR="91448" marT="45687" marB="45687"/>
                </a:tc>
                <a:tc grid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800" dirty="0"/>
                        <a:t>Column Family: course</a:t>
                      </a:r>
                      <a:endParaRPr lang="zh-CN" altLang="en-US" sz="1800" dirty="0"/>
                    </a:p>
                  </a:txBody>
                  <a:tcPr marL="91448" marR="91448" marT="45687" marB="45687"/>
                </a:tc>
                <a:tc hMerge="1">
                  <a:txBody>
                    <a:bodyPr/>
                    <a:lstStyle/>
                    <a:p>
                      <a:pPr algn="l"/>
                      <a:endParaRPr lang="zh-CN" altLang="en-US" sz="1600" dirty="0"/>
                    </a:p>
                  </a:txBody>
                  <a:tcPr/>
                </a:tc>
                <a:extLst>
                  <a:ext uri="{0D108BD9-81ED-4DB2-BD59-A6C34878D82A}">
                    <a16:rowId xmlns:a16="http://schemas.microsoft.com/office/drawing/2014/main" val="10000"/>
                  </a:ext>
                </a:extLst>
              </a:tr>
              <a:tr h="365658">
                <a:tc vMerge="1">
                  <a:txBody>
                    <a:bodyPr/>
                    <a:lstStyle/>
                    <a:p>
                      <a:pPr algn="ctr"/>
                      <a:endParaRPr lang="zh-CN" altLang="en-US" sz="1800" dirty="0"/>
                    </a:p>
                  </a:txBody>
                  <a:tcPr/>
                </a:tc>
                <a:tc vMerge="1">
                  <a:txBody>
                    <a:bodyPr/>
                    <a:lstStyle/>
                    <a:p>
                      <a:pPr algn="ctr"/>
                      <a:endParaRPr lang="zh-CN" altLang="en-US" dirty="0"/>
                    </a:p>
                  </a:txBody>
                  <a:tcPr/>
                </a:tc>
                <a:tc>
                  <a:txBody>
                    <a:bodyPr/>
                    <a:lstStyle/>
                    <a:p>
                      <a:pPr algn="ctr"/>
                      <a:r>
                        <a:rPr lang="en-US" altLang="zh-CN" sz="1800" dirty="0"/>
                        <a:t>column</a:t>
                      </a:r>
                      <a:endParaRPr lang="zh-CN" altLang="en-US" sz="1800" dirty="0"/>
                    </a:p>
                  </a:txBody>
                  <a:tcPr marL="91448" marR="91448" marT="45687" marB="45687"/>
                </a:tc>
                <a:tc>
                  <a:txBody>
                    <a:bodyPr/>
                    <a:lstStyle/>
                    <a:p>
                      <a:pPr algn="ctr"/>
                      <a:r>
                        <a:rPr lang="en-US" altLang="zh-CN" sz="1800" dirty="0"/>
                        <a:t>value</a:t>
                      </a:r>
                      <a:endParaRPr lang="zh-CN" altLang="en-US" sz="1800" dirty="0"/>
                    </a:p>
                  </a:txBody>
                  <a:tcPr marL="91448" marR="91448" marT="45687" marB="45687"/>
                </a:tc>
                <a:extLst>
                  <a:ext uri="{0D108BD9-81ED-4DB2-BD59-A6C34878D82A}">
                    <a16:rowId xmlns:a16="http://schemas.microsoft.com/office/drawing/2014/main" val="10001"/>
                  </a:ext>
                </a:extLst>
              </a:tr>
              <a:tr h="335182">
                <a:tc rowSpan="2">
                  <a:txBody>
                    <a:bodyPr/>
                    <a:lstStyle/>
                    <a:p>
                      <a:pPr algn="ctr"/>
                      <a:r>
                        <a:rPr lang="en-US" altLang="zh-CN" sz="1600" dirty="0"/>
                        <a:t>201201</a:t>
                      </a:r>
                      <a:endParaRPr lang="zh-CN" altLang="en-US" sz="1600" dirty="0"/>
                    </a:p>
                  </a:txBody>
                  <a:tcPr marL="91448" marR="91448" marT="45687" marB="45687"/>
                </a:tc>
                <a:tc>
                  <a:txBody>
                    <a:bodyPr/>
                    <a:lstStyle/>
                    <a:p>
                      <a:pPr algn="l"/>
                      <a:r>
                        <a:rPr lang="en-US" altLang="zh-CN" sz="1600" dirty="0"/>
                        <a:t>t7</a:t>
                      </a:r>
                      <a:endParaRPr lang="zh-CN" altLang="en-US" sz="1600" dirty="0"/>
                    </a:p>
                  </a:txBody>
                  <a:tcPr marL="91448" marR="91448" marT="45687" marB="45687"/>
                </a:tc>
                <a:tc>
                  <a:txBody>
                    <a:bodyPr/>
                    <a:lstStyle/>
                    <a:p>
                      <a:pPr algn="l"/>
                      <a:r>
                        <a:rPr lang="en-US" altLang="zh-CN" sz="1600" dirty="0"/>
                        <a:t>course:1001</a:t>
                      </a:r>
                      <a:endParaRPr lang="zh-CN" altLang="en-US" sz="1600" dirty="0"/>
                    </a:p>
                  </a:txBody>
                  <a:tcPr marL="91448" marR="91448" marT="45687" marB="45687"/>
                </a:tc>
                <a:tc>
                  <a:txBody>
                    <a:bodyPr/>
                    <a:lstStyle/>
                    <a:p>
                      <a:pPr algn="l"/>
                      <a:r>
                        <a:rPr lang="en-US" altLang="zh-CN" sz="1600" dirty="0"/>
                        <a:t>98</a:t>
                      </a:r>
                      <a:endParaRPr lang="zh-CN" altLang="en-US" sz="1600" dirty="0"/>
                    </a:p>
                  </a:txBody>
                  <a:tcPr marL="91448" marR="91448" marT="45687" marB="45687"/>
                </a:tc>
                <a:extLst>
                  <a:ext uri="{0D108BD9-81ED-4DB2-BD59-A6C34878D82A}">
                    <a16:rowId xmlns:a16="http://schemas.microsoft.com/office/drawing/2014/main" val="10002"/>
                  </a:ext>
                </a:extLst>
              </a:tr>
              <a:tr h="335182">
                <a:tc vMerge="1">
                  <a:txBody>
                    <a:bodyPr/>
                    <a:lstStyle/>
                    <a:p>
                      <a:pPr algn="ctr"/>
                      <a:endParaRPr lang="zh-CN" altLang="en-US" sz="1600" dirty="0"/>
                    </a:p>
                  </a:txBody>
                  <a:tcPr/>
                </a:tc>
                <a:tc>
                  <a:txBody>
                    <a:bodyPr/>
                    <a:lstStyle/>
                    <a:p>
                      <a:pPr algn="l"/>
                      <a:r>
                        <a:rPr lang="en-US" altLang="zh-CN" sz="1600" dirty="0"/>
                        <a:t>t6</a:t>
                      </a:r>
                      <a:endParaRPr lang="zh-CN" altLang="en-US" sz="1600" dirty="0"/>
                    </a:p>
                  </a:txBody>
                  <a:tcPr marL="91448" marR="91448" marT="45687" marB="45687"/>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600" dirty="0"/>
                        <a:t>course:1002</a:t>
                      </a:r>
                    </a:p>
                  </a:txBody>
                  <a:tcPr marL="91448" marR="91448" marT="45687" marB="45687"/>
                </a:tc>
                <a:tc>
                  <a:txBody>
                    <a:bodyPr/>
                    <a:lstStyle/>
                    <a:p>
                      <a:pPr algn="l"/>
                      <a:r>
                        <a:rPr lang="en-US" altLang="zh-CN" sz="1600" dirty="0"/>
                        <a:t>95</a:t>
                      </a:r>
                      <a:endParaRPr lang="zh-CN" altLang="en-US" sz="1600" dirty="0"/>
                    </a:p>
                  </a:txBody>
                  <a:tcPr marL="91448" marR="91448" marT="45687" marB="45687"/>
                </a:tc>
                <a:extLst>
                  <a:ext uri="{0D108BD9-81ED-4DB2-BD59-A6C34878D82A}">
                    <a16:rowId xmlns:a16="http://schemas.microsoft.com/office/drawing/2014/main" val="10003"/>
                  </a:ext>
                </a:extLst>
              </a:tr>
              <a:tr h="335182">
                <a:tc rowSpan="2">
                  <a:txBody>
                    <a:bodyPr/>
                    <a:lstStyle/>
                    <a:p>
                      <a:pPr marL="0" algn="ctr" defTabSz="914400" rtl="0" eaLnBrk="1" latinLnBrk="0" hangingPunct="1"/>
                      <a:r>
                        <a:rPr lang="en-US" altLang="zh-CN" sz="1600" kern="1200" dirty="0">
                          <a:solidFill>
                            <a:schemeClr val="dk1"/>
                          </a:solidFill>
                          <a:latin typeface="+mn-lt"/>
                          <a:ea typeface="+mn-ea"/>
                          <a:cs typeface="+mn-cs"/>
                        </a:rPr>
                        <a:t>201202</a:t>
                      </a:r>
                      <a:endParaRPr lang="zh-CN" altLang="en-US" sz="1600" kern="1200" dirty="0">
                        <a:solidFill>
                          <a:schemeClr val="dk1"/>
                        </a:solidFill>
                        <a:latin typeface="+mn-lt"/>
                        <a:ea typeface="+mn-ea"/>
                        <a:cs typeface="+mn-cs"/>
                      </a:endParaRPr>
                    </a:p>
                  </a:txBody>
                  <a:tcPr marL="91448" marR="91448" marT="45687" marB="45687"/>
                </a:tc>
                <a:tc>
                  <a:txBody>
                    <a:bodyPr/>
                    <a:lstStyle/>
                    <a:p>
                      <a:pPr marL="0" algn="l" defTabSz="914400" rtl="0" eaLnBrk="1" latinLnBrk="0" hangingPunct="1"/>
                      <a:r>
                        <a:rPr lang="en-US" altLang="zh-CN" sz="1600" kern="1200" dirty="0">
                          <a:solidFill>
                            <a:schemeClr val="dk1"/>
                          </a:solidFill>
                          <a:latin typeface="+mn-lt"/>
                          <a:ea typeface="+mn-ea"/>
                          <a:cs typeface="+mn-cs"/>
                        </a:rPr>
                        <a:t>t2</a:t>
                      </a:r>
                      <a:endParaRPr lang="zh-CN" altLang="en-US" sz="1600" kern="1200" dirty="0">
                        <a:solidFill>
                          <a:schemeClr val="dk1"/>
                        </a:solidFill>
                        <a:latin typeface="+mn-lt"/>
                        <a:ea typeface="+mn-ea"/>
                        <a:cs typeface="+mn-cs"/>
                      </a:endParaRPr>
                    </a:p>
                  </a:txBody>
                  <a:tcPr marL="91448" marR="91448" marT="45687" marB="45687"/>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600" dirty="0"/>
                        <a:t>course:1001</a:t>
                      </a:r>
                      <a:endParaRPr lang="zh-CN" altLang="en-US" sz="1600" dirty="0"/>
                    </a:p>
                  </a:txBody>
                  <a:tcPr marL="91448" marR="91448" marT="45687" marB="45687"/>
                </a:tc>
                <a:tc>
                  <a:txBody>
                    <a:bodyPr/>
                    <a:lstStyle/>
                    <a:p>
                      <a:pPr algn="l"/>
                      <a:r>
                        <a:rPr lang="en-US" altLang="zh-CN" sz="1600" dirty="0"/>
                        <a:t>95</a:t>
                      </a:r>
                    </a:p>
                  </a:txBody>
                  <a:tcPr marL="91448" marR="91448" marT="45687" marB="45687"/>
                </a:tc>
                <a:extLst>
                  <a:ext uri="{0D108BD9-81ED-4DB2-BD59-A6C34878D82A}">
                    <a16:rowId xmlns:a16="http://schemas.microsoft.com/office/drawing/2014/main" val="10004"/>
                  </a:ext>
                </a:extLst>
              </a:tr>
              <a:tr h="335182">
                <a:tc vMerge="1">
                  <a:txBody>
                    <a:bodyPr/>
                    <a:lstStyle/>
                    <a:p>
                      <a:pPr marL="0" algn="ctr" defTabSz="914400" rtl="0" eaLnBrk="1" latinLnBrk="0" hangingPunct="1"/>
                      <a:endParaRPr lang="zh-CN" altLang="en-US" sz="1600" kern="1200" dirty="0">
                        <a:solidFill>
                          <a:schemeClr val="dk1"/>
                        </a:solidFill>
                        <a:latin typeface="+mn-lt"/>
                        <a:ea typeface="+mn-ea"/>
                        <a:cs typeface="+mn-cs"/>
                      </a:endParaRPr>
                    </a:p>
                  </a:txBody>
                  <a:tcPr/>
                </a:tc>
                <a:tc>
                  <a:txBody>
                    <a:bodyPr/>
                    <a:lstStyle/>
                    <a:p>
                      <a:pPr marL="0" algn="l" defTabSz="914400" rtl="0" eaLnBrk="1" latinLnBrk="0" hangingPunct="1"/>
                      <a:r>
                        <a:rPr lang="en-US" altLang="zh-CN" sz="1600" kern="1200" dirty="0">
                          <a:solidFill>
                            <a:schemeClr val="dk1"/>
                          </a:solidFill>
                          <a:latin typeface="+mn-lt"/>
                          <a:ea typeface="+mn-ea"/>
                          <a:cs typeface="+mn-cs"/>
                        </a:rPr>
                        <a:t>t1</a:t>
                      </a:r>
                      <a:endParaRPr lang="zh-CN" altLang="en-US" sz="1600" kern="1200" dirty="0">
                        <a:solidFill>
                          <a:schemeClr val="dk1"/>
                        </a:solidFill>
                        <a:latin typeface="+mn-lt"/>
                        <a:ea typeface="+mn-ea"/>
                        <a:cs typeface="+mn-cs"/>
                      </a:endParaRPr>
                    </a:p>
                  </a:txBody>
                  <a:tcPr marL="91448" marR="91448" marT="45687" marB="45687"/>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600" dirty="0"/>
                        <a:t>course:1002</a:t>
                      </a:r>
                    </a:p>
                  </a:txBody>
                  <a:tcPr marL="91448" marR="91448" marT="45687" marB="45687"/>
                </a:tc>
                <a:tc>
                  <a:txBody>
                    <a:bodyPr/>
                    <a:lstStyle/>
                    <a:p>
                      <a:pPr algn="l"/>
                      <a:r>
                        <a:rPr lang="en-US" altLang="zh-CN" sz="1600" dirty="0"/>
                        <a:t>86</a:t>
                      </a:r>
                    </a:p>
                  </a:txBody>
                  <a:tcPr marL="91448" marR="91448" marT="45687" marB="45687"/>
                </a:tc>
                <a:extLst>
                  <a:ext uri="{0D108BD9-81ED-4DB2-BD59-A6C34878D82A}">
                    <a16:rowId xmlns:a16="http://schemas.microsoft.com/office/drawing/2014/main" val="10005"/>
                  </a:ext>
                </a:extLst>
              </a:tr>
            </a:tbl>
          </a:graphicData>
        </a:graphic>
      </p:graphicFrame>
      <p:sp>
        <p:nvSpPr>
          <p:cNvPr id="99415" name="灯片编号占位符 15"/>
          <p:cNvSpPr>
            <a:spLocks noGrp="1"/>
          </p:cNvSpPr>
          <p:nvPr>
            <p:ph type="sldNum" sz="quarter" idx="11"/>
          </p:nvPr>
        </p:nvSpPr>
        <p:spPr>
          <a:xfrm>
            <a:off x="3505200" y="6477000"/>
            <a:ext cx="3733800" cy="304800"/>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lgn="ctr">
              <a:spcBef>
                <a:spcPct val="0"/>
              </a:spcBef>
              <a:buClrTx/>
              <a:buSzTx/>
              <a:buFontTx/>
              <a:buNone/>
            </a:pPr>
            <a:fld id="{346B3D46-BDF2-43DE-B9AF-1A632D79359B}" type="slidenum">
              <a:rPr lang="zh-CN" altLang="en-US" sz="1200" b="0" smtClean="0">
                <a:solidFill>
                  <a:srgbClr val="898989"/>
                </a:solidFill>
                <a:latin typeface="Calibri" panose="020F0502020204030204" pitchFamily="34" charset="0"/>
                <a:ea typeface="宋体" panose="02010600030101010101" pitchFamily="2" charset="-122"/>
              </a:rPr>
              <a:pPr algn="ctr">
                <a:spcBef>
                  <a:spcPct val="0"/>
                </a:spcBef>
                <a:buClrTx/>
                <a:buSzTx/>
                <a:buFontTx/>
                <a:buNone/>
              </a:pPr>
              <a:t>75</a:t>
            </a:fld>
            <a:endParaRPr lang="zh-CN" altLang="en-US" sz="1200" b="0">
              <a:solidFill>
                <a:srgbClr val="898989"/>
              </a:solidFill>
              <a:latin typeface="Calibri" panose="020F0502020204030204" pitchFamily="34" charset="0"/>
              <a:ea typeface="宋体" panose="02010600030101010101" pitchFamily="2" charset="-122"/>
            </a:endParaRPr>
          </a:p>
        </p:txBody>
      </p:sp>
      <p:sp>
        <p:nvSpPr>
          <p:cNvPr id="99416" name="矩形 9"/>
          <p:cNvSpPr>
            <a:spLocks noChangeArrowheads="1"/>
          </p:cNvSpPr>
          <p:nvPr/>
        </p:nvSpPr>
        <p:spPr bwMode="auto">
          <a:xfrm>
            <a:off x="5572125" y="3500438"/>
            <a:ext cx="3357563" cy="1477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eaLnBrk="1" hangingPunct="1">
              <a:spcBef>
                <a:spcPct val="0"/>
              </a:spcBef>
              <a:buClrTx/>
              <a:buSzTx/>
              <a:buFontTx/>
              <a:buNone/>
            </a:pPr>
            <a:r>
              <a:rPr lang="zh-CN" altLang="en-US" sz="1800">
                <a:latin typeface="Calibri" panose="020F0502020204030204" pitchFamily="34" charset="0"/>
                <a:ea typeface="宋体" panose="02010600030101010101" pitchFamily="2" charset="-122"/>
              </a:rPr>
              <a:t>学生表</a:t>
            </a:r>
            <a:r>
              <a:rPr lang="en-US" altLang="zh-CN" sz="1800">
                <a:latin typeface="Calibri" panose="020F0502020204030204" pitchFamily="34" charset="0"/>
                <a:ea typeface="宋体" panose="02010600030101010101" pitchFamily="2" charset="-122"/>
              </a:rPr>
              <a:t>(Student)</a:t>
            </a:r>
            <a:r>
              <a:rPr lang="zh-CN" altLang="en-US" sz="1800">
                <a:latin typeface="Calibri" panose="020F0502020204030204" pitchFamily="34" charset="0"/>
                <a:ea typeface="宋体" panose="02010600030101010101" pitchFamily="2" charset="-122"/>
              </a:rPr>
              <a:t>和选课表</a:t>
            </a:r>
            <a:r>
              <a:rPr lang="en-US" altLang="zh-CN" sz="1800">
                <a:latin typeface="Calibri" panose="020F0502020204030204" pitchFamily="34" charset="0"/>
                <a:ea typeface="宋体" panose="02010600030101010101" pitchFamily="2" charset="-122"/>
              </a:rPr>
              <a:t>(SC)</a:t>
            </a:r>
          </a:p>
          <a:p>
            <a:pPr eaLnBrk="1" hangingPunct="1">
              <a:spcBef>
                <a:spcPct val="0"/>
              </a:spcBef>
              <a:buClrTx/>
              <a:buSzTx/>
              <a:buFontTx/>
              <a:buNone/>
            </a:pPr>
            <a:r>
              <a:rPr lang="zh-CN" altLang="en-US" sz="1800">
                <a:latin typeface="Calibri" panose="020F0502020204030204" pitchFamily="34" charset="0"/>
                <a:ea typeface="宋体" panose="02010600030101010101" pitchFamily="2" charset="-122"/>
              </a:rPr>
              <a:t>合并成一个表</a:t>
            </a:r>
            <a:r>
              <a:rPr lang="en-US" altLang="zh-CN" sz="1800">
                <a:latin typeface="Calibri" panose="020F0502020204030204" pitchFamily="34" charset="0"/>
                <a:ea typeface="宋体" panose="02010600030101010101" pitchFamily="2" charset="-122"/>
              </a:rPr>
              <a:t>(stu)</a:t>
            </a:r>
          </a:p>
          <a:p>
            <a:pPr eaLnBrk="1" hangingPunct="1">
              <a:spcBef>
                <a:spcPct val="0"/>
              </a:spcBef>
              <a:buClrTx/>
              <a:buSzTx/>
              <a:buFontTx/>
              <a:buNone/>
            </a:pPr>
            <a:endParaRPr lang="en-US" altLang="zh-CN" sz="1800">
              <a:latin typeface="Calibri" panose="020F0502020204030204" pitchFamily="34" charset="0"/>
              <a:ea typeface="宋体" panose="02010600030101010101" pitchFamily="2" charset="-122"/>
            </a:endParaRPr>
          </a:p>
          <a:p>
            <a:pPr eaLnBrk="1" hangingPunct="1">
              <a:spcBef>
                <a:spcPct val="0"/>
              </a:spcBef>
              <a:buClrTx/>
              <a:buSzTx/>
              <a:buFontTx/>
              <a:buNone/>
            </a:pPr>
            <a:r>
              <a:rPr lang="zh-CN" altLang="en-US" sz="1800">
                <a:latin typeface="Calibri" panose="020F0502020204030204" pitchFamily="34" charset="0"/>
                <a:ea typeface="宋体" panose="02010600030101010101" pitchFamily="2" charset="-122"/>
              </a:rPr>
              <a:t> 概念视图中的空格在物理存储中是不存储的</a:t>
            </a:r>
            <a:endParaRPr lang="en-US" altLang="zh-CN" sz="1800">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66713250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标题 1"/>
          <p:cNvSpPr>
            <a:spLocks noGrp="1"/>
          </p:cNvSpPr>
          <p:nvPr>
            <p:ph type="title"/>
          </p:nvPr>
        </p:nvSpPr>
        <p:spPr/>
        <p:txBody>
          <a:bodyPr/>
          <a:lstStyle/>
          <a:p>
            <a:pPr eaLnBrk="1" hangingPunct="1">
              <a:defRPr/>
            </a:pPr>
            <a:r>
              <a:rPr lang="en-US" altLang="zh-CN" sz="4000" dirty="0"/>
              <a:t>NoSQL</a:t>
            </a:r>
            <a:r>
              <a:rPr lang="zh-CN" altLang="en-US" sz="4000" dirty="0"/>
              <a:t>数据库</a:t>
            </a:r>
            <a:r>
              <a:rPr lang="en-US" altLang="zh-CN" sz="4000" dirty="0"/>
              <a:t>-2 </a:t>
            </a:r>
            <a:r>
              <a:rPr lang="zh-CN" altLang="en-US" sz="4000" dirty="0"/>
              <a:t>文档存储</a:t>
            </a:r>
          </a:p>
        </p:txBody>
      </p:sp>
      <p:sp>
        <p:nvSpPr>
          <p:cNvPr id="3" name="内容占位符 2"/>
          <p:cNvSpPr>
            <a:spLocks noGrp="1"/>
          </p:cNvSpPr>
          <p:nvPr>
            <p:ph idx="1"/>
          </p:nvPr>
        </p:nvSpPr>
        <p:spPr>
          <a:xfrm>
            <a:off x="457200" y="1341438"/>
            <a:ext cx="8229600" cy="4784725"/>
          </a:xfrm>
        </p:spPr>
        <p:txBody>
          <a:bodyPr rtlCol="0">
            <a:normAutofit fontScale="70000" lnSpcReduction="20000"/>
          </a:bodyPr>
          <a:lstStyle/>
          <a:p>
            <a:pPr eaLnBrk="1" fontAlgn="auto" hangingPunct="1">
              <a:lnSpc>
                <a:spcPct val="120000"/>
              </a:lnSpc>
              <a:spcAft>
                <a:spcPts val="0"/>
              </a:spcAft>
              <a:defRPr/>
            </a:pPr>
            <a:r>
              <a:rPr lang="zh-CN" altLang="en-US" dirty="0"/>
              <a:t>文档存储支持对结构化数据的访问，不同于关系模型的是，文档存储没有强制的架构。</a:t>
            </a:r>
          </a:p>
          <a:p>
            <a:pPr eaLnBrk="1" fontAlgn="auto" hangingPunct="1">
              <a:lnSpc>
                <a:spcPct val="120000"/>
              </a:lnSpc>
              <a:spcAft>
                <a:spcPts val="0"/>
              </a:spcAft>
              <a:defRPr/>
            </a:pPr>
            <a:r>
              <a:rPr lang="zh-CN" altLang="en-US" dirty="0"/>
              <a:t>事实上，文档存储以封包键值对的方式进行存储。在这种情况下，应用对要检索的封包采取一些约定，或者利用存储引擎的能力将不同的文档划分成不同的集合，以管理数据。</a:t>
            </a:r>
          </a:p>
          <a:p>
            <a:pPr eaLnBrk="1" fontAlgn="auto" hangingPunct="1">
              <a:lnSpc>
                <a:spcPct val="120000"/>
              </a:lnSpc>
              <a:spcAft>
                <a:spcPts val="0"/>
              </a:spcAft>
              <a:defRPr/>
            </a:pPr>
            <a:r>
              <a:rPr lang="zh-CN" altLang="en-US" dirty="0"/>
              <a:t>与关系模型不同的是，文档存储模型支持嵌套结构。例如，文档存储模型支持</a:t>
            </a:r>
            <a:r>
              <a:rPr lang="en-US" altLang="zh-CN" dirty="0"/>
              <a:t>XML</a:t>
            </a:r>
            <a:r>
              <a:rPr lang="zh-CN" altLang="en-US" dirty="0"/>
              <a:t>和</a:t>
            </a:r>
            <a:r>
              <a:rPr lang="en-US" altLang="zh-CN" dirty="0"/>
              <a:t>JSON</a:t>
            </a:r>
            <a:r>
              <a:rPr lang="zh-CN" altLang="en-US" dirty="0"/>
              <a:t>文档，字段的“值”又可以嵌套存储其它文档。文档存储模型也支持数组和列值键。</a:t>
            </a:r>
          </a:p>
          <a:p>
            <a:pPr eaLnBrk="1" fontAlgn="auto" hangingPunct="1">
              <a:lnSpc>
                <a:spcPct val="120000"/>
              </a:lnSpc>
              <a:spcAft>
                <a:spcPts val="0"/>
              </a:spcAft>
              <a:defRPr/>
            </a:pPr>
            <a:r>
              <a:rPr lang="zh-CN" altLang="en-US" dirty="0"/>
              <a:t>与键值存储不同的是，文档存储关心文档的内部结构。这使得存储引擎可以直接支持二级索引，从而允许对任意字段进行高效查询。支持文档嵌套存储的能力，使得查询语言具有搜索嵌套对象的能力，</a:t>
            </a:r>
            <a:r>
              <a:rPr lang="en-US" altLang="zh-CN" dirty="0"/>
              <a:t>XQuery</a:t>
            </a:r>
            <a:r>
              <a:rPr lang="zh-CN" altLang="en-US" dirty="0"/>
              <a:t>就是一个例子。</a:t>
            </a:r>
            <a:r>
              <a:rPr lang="en-US" altLang="zh-CN" dirty="0" err="1"/>
              <a:t>MongoDB</a:t>
            </a:r>
            <a:r>
              <a:rPr lang="zh-CN" altLang="en-US" dirty="0"/>
              <a:t>通过支持在查询中指定</a:t>
            </a:r>
            <a:r>
              <a:rPr lang="en-US" altLang="zh-CN" dirty="0"/>
              <a:t>JSON</a:t>
            </a:r>
            <a:r>
              <a:rPr lang="zh-CN" altLang="en-US" dirty="0"/>
              <a:t>字段路径实现类似的功能。</a:t>
            </a:r>
          </a:p>
          <a:p>
            <a:pPr eaLnBrk="1" fontAlgn="auto" hangingPunct="1">
              <a:spcAft>
                <a:spcPts val="0"/>
              </a:spcAft>
              <a:defRPr/>
            </a:pPr>
            <a:endParaRPr lang="zh-CN" altLang="en-US" dirty="0"/>
          </a:p>
        </p:txBody>
      </p:sp>
      <p:sp>
        <p:nvSpPr>
          <p:cNvPr id="92164" name="灯片编号占位符 7"/>
          <p:cNvSpPr>
            <a:spLocks noGrp="1"/>
          </p:cNvSpPr>
          <p:nvPr>
            <p:ph type="sldNum" sz="quarter" idx="11"/>
          </p:nvPr>
        </p:nvSpPr>
        <p:spPr>
          <a:xfrm>
            <a:off x="3505200" y="6477000"/>
            <a:ext cx="3733800" cy="304800"/>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lgn="ctr">
              <a:spcBef>
                <a:spcPct val="0"/>
              </a:spcBef>
              <a:buClrTx/>
              <a:buSzTx/>
              <a:buFontTx/>
              <a:buNone/>
            </a:pPr>
            <a:fld id="{E74C2411-70F3-4E61-8632-06B3AE841FD5}" type="slidenum">
              <a:rPr lang="zh-CN" altLang="en-US" sz="1200" b="0" smtClean="0">
                <a:solidFill>
                  <a:srgbClr val="898989"/>
                </a:solidFill>
                <a:latin typeface="Calibri" panose="020F0502020204030204" pitchFamily="34" charset="0"/>
                <a:ea typeface="宋体" panose="02010600030101010101" pitchFamily="2" charset="-122"/>
              </a:rPr>
              <a:pPr algn="ctr">
                <a:spcBef>
                  <a:spcPct val="0"/>
                </a:spcBef>
                <a:buClrTx/>
                <a:buSzTx/>
                <a:buFontTx/>
                <a:buNone/>
              </a:pPr>
              <a:t>76</a:t>
            </a:fld>
            <a:endParaRPr lang="zh-CN" altLang="en-US" sz="1200" b="0">
              <a:solidFill>
                <a:srgbClr val="898989"/>
              </a:solidFill>
              <a:latin typeface="Calibri" panose="020F0502020204030204" pitchFamily="34" charset="0"/>
              <a:ea typeface="宋体" panose="02010600030101010101" pitchFamily="2" charset="-122"/>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标题 1"/>
          <p:cNvSpPr>
            <a:spLocks noGrp="1"/>
          </p:cNvSpPr>
          <p:nvPr>
            <p:ph type="title"/>
          </p:nvPr>
        </p:nvSpPr>
        <p:spPr/>
        <p:txBody>
          <a:bodyPr/>
          <a:lstStyle/>
          <a:p>
            <a:pPr eaLnBrk="1" hangingPunct="1">
              <a:defRPr/>
            </a:pPr>
            <a:r>
              <a:rPr lang="en-US" altLang="zh-CN" sz="3600"/>
              <a:t>NoSQL</a:t>
            </a:r>
            <a:r>
              <a:rPr lang="zh-CN" altLang="en-US" sz="3600"/>
              <a:t>数据库</a:t>
            </a:r>
            <a:r>
              <a:rPr lang="en-US" altLang="zh-CN" sz="3600"/>
              <a:t>-</a:t>
            </a:r>
            <a:r>
              <a:rPr lang="zh-CN" altLang="en-US" sz="3600"/>
              <a:t>文档存储</a:t>
            </a:r>
            <a:r>
              <a:rPr lang="en-US" altLang="zh-CN" sz="3600"/>
              <a:t>(MongoDB)</a:t>
            </a:r>
            <a:endParaRPr lang="zh-CN" altLang="en-US"/>
          </a:p>
        </p:txBody>
      </p:sp>
      <p:sp>
        <p:nvSpPr>
          <p:cNvPr id="114691" name="内容占位符 2"/>
          <p:cNvSpPr>
            <a:spLocks noGrp="1"/>
          </p:cNvSpPr>
          <p:nvPr>
            <p:ph idx="1"/>
          </p:nvPr>
        </p:nvSpPr>
        <p:spPr/>
        <p:txBody>
          <a:bodyPr/>
          <a:lstStyle/>
          <a:p>
            <a:pPr eaLnBrk="1" hangingPunct="1"/>
            <a:r>
              <a:rPr lang="en-US" altLang="zh-CN" sz="2400"/>
              <a:t>MongoDB</a:t>
            </a:r>
            <a:r>
              <a:rPr lang="zh-CN" altLang="en-US" sz="2400"/>
              <a:t>是</a:t>
            </a:r>
            <a:r>
              <a:rPr lang="en-US" altLang="zh-CN" sz="2400"/>
              <a:t>NoSQL</a:t>
            </a:r>
            <a:r>
              <a:rPr lang="zh-CN" altLang="en-US" sz="2400"/>
              <a:t>数据库当中功能最丰富并且最像关系型数据库。</a:t>
            </a:r>
          </a:p>
          <a:p>
            <a:pPr eaLnBrk="1" hangingPunct="1"/>
            <a:r>
              <a:rPr lang="zh-CN" altLang="en-US" sz="2400"/>
              <a:t>传统的关系数据库一般由数据库（</a:t>
            </a:r>
            <a:r>
              <a:rPr lang="en-US" altLang="zh-CN" sz="2400"/>
              <a:t>database</a:t>
            </a:r>
            <a:r>
              <a:rPr lang="zh-CN" altLang="en-US" sz="2400"/>
              <a:t>）、表（</a:t>
            </a:r>
            <a:r>
              <a:rPr lang="en-US" altLang="zh-CN" sz="2400"/>
              <a:t>table</a:t>
            </a:r>
            <a:r>
              <a:rPr lang="zh-CN" altLang="en-US" sz="2400"/>
              <a:t>）、记录（</a:t>
            </a:r>
            <a:r>
              <a:rPr lang="en-US" altLang="zh-CN" sz="2400"/>
              <a:t>record</a:t>
            </a:r>
            <a:r>
              <a:rPr lang="zh-CN" altLang="en-US" sz="2400"/>
              <a:t>）三个层次概念组成，</a:t>
            </a:r>
            <a:r>
              <a:rPr lang="en-US" altLang="zh-CN" sz="2400"/>
              <a:t>MongoDB</a:t>
            </a:r>
            <a:r>
              <a:rPr lang="zh-CN" altLang="en-US" sz="2400"/>
              <a:t>同样也是由数据库（</a:t>
            </a:r>
            <a:r>
              <a:rPr lang="en-US" altLang="zh-CN" sz="2400"/>
              <a:t>database</a:t>
            </a:r>
            <a:r>
              <a:rPr lang="zh-CN" altLang="en-US" sz="2400"/>
              <a:t>）、集合（</a:t>
            </a:r>
            <a:r>
              <a:rPr lang="en-US" altLang="zh-CN" sz="2400"/>
              <a:t>collection</a:t>
            </a:r>
            <a:r>
              <a:rPr lang="zh-CN" altLang="en-US" sz="2400"/>
              <a:t>）、文档对象（</a:t>
            </a:r>
            <a:r>
              <a:rPr lang="en-US" altLang="zh-CN" sz="2400"/>
              <a:t>document</a:t>
            </a:r>
            <a:r>
              <a:rPr lang="zh-CN" altLang="en-US" sz="2400"/>
              <a:t>）三个层次组成。</a:t>
            </a:r>
            <a:r>
              <a:rPr lang="en-US" altLang="zh-CN" sz="2400"/>
              <a:t>MongoDB</a:t>
            </a:r>
            <a:r>
              <a:rPr lang="zh-CN" altLang="en-US" sz="2400"/>
              <a:t>里的集合对应于关系型数据里的表，但是集合中没有列、行和关系的概念，这体现了模式自由的特点。</a:t>
            </a:r>
          </a:p>
          <a:p>
            <a:pPr eaLnBrk="1" hangingPunct="1"/>
            <a:endParaRPr lang="zh-CN" altLang="en-US"/>
          </a:p>
        </p:txBody>
      </p:sp>
      <p:sp>
        <p:nvSpPr>
          <p:cNvPr id="114692" name="灯片编号占位符 3"/>
          <p:cNvSpPr>
            <a:spLocks noGrp="1"/>
          </p:cNvSpPr>
          <p:nvPr>
            <p:ph type="sldNum" sz="quarter" idx="11"/>
          </p:nvPr>
        </p:nvSpPr>
        <p:spPr>
          <a:xfrm>
            <a:off x="3505200" y="6477000"/>
            <a:ext cx="3733800" cy="304800"/>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lgn="ctr">
              <a:spcBef>
                <a:spcPct val="0"/>
              </a:spcBef>
              <a:buClrTx/>
              <a:buSzTx/>
              <a:buFontTx/>
              <a:buNone/>
            </a:pPr>
            <a:fld id="{91563A4B-4AA8-44B0-B599-9EE6447DCC8C}" type="slidenum">
              <a:rPr lang="zh-CN" altLang="en-US" sz="1200" b="0" smtClean="0">
                <a:solidFill>
                  <a:srgbClr val="898989"/>
                </a:solidFill>
                <a:latin typeface="Calibri" panose="020F0502020204030204" pitchFamily="34" charset="0"/>
                <a:ea typeface="宋体" panose="02010600030101010101" pitchFamily="2" charset="-122"/>
              </a:rPr>
              <a:pPr algn="ctr">
                <a:spcBef>
                  <a:spcPct val="0"/>
                </a:spcBef>
                <a:buClrTx/>
                <a:buSzTx/>
                <a:buFontTx/>
                <a:buNone/>
              </a:pPr>
              <a:t>77</a:t>
            </a:fld>
            <a:endParaRPr lang="zh-CN" altLang="en-US" sz="1200" b="0">
              <a:solidFill>
                <a:srgbClr val="898989"/>
              </a:solidFill>
              <a:latin typeface="Calibri" panose="020F0502020204030204" pitchFamily="34" charset="0"/>
              <a:ea typeface="宋体" panose="02010600030101010101" pitchFamily="2" charset="-122"/>
            </a:endParaRPr>
          </a:p>
        </p:txBody>
      </p:sp>
      <p:pic>
        <p:nvPicPr>
          <p:cNvPr id="11469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0113" y="4786313"/>
            <a:ext cx="7956550" cy="176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6839410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标题 1"/>
          <p:cNvSpPr>
            <a:spLocks noGrp="1"/>
          </p:cNvSpPr>
          <p:nvPr>
            <p:ph type="title"/>
          </p:nvPr>
        </p:nvSpPr>
        <p:spPr/>
        <p:txBody>
          <a:bodyPr/>
          <a:lstStyle/>
          <a:p>
            <a:pPr eaLnBrk="1" hangingPunct="1">
              <a:defRPr/>
            </a:pPr>
            <a:r>
              <a:rPr lang="en-US" altLang="zh-CN" sz="3600"/>
              <a:t>MongoDB</a:t>
            </a:r>
            <a:endParaRPr lang="zh-CN" altLang="en-US"/>
          </a:p>
        </p:txBody>
      </p:sp>
      <p:sp>
        <p:nvSpPr>
          <p:cNvPr id="115715" name="内容占位符 2"/>
          <p:cNvSpPr>
            <a:spLocks noGrp="1"/>
          </p:cNvSpPr>
          <p:nvPr>
            <p:ph idx="1"/>
          </p:nvPr>
        </p:nvSpPr>
        <p:spPr/>
        <p:txBody>
          <a:bodyPr/>
          <a:lstStyle/>
          <a:p>
            <a:pPr eaLnBrk="1" hangingPunct="1"/>
            <a:r>
              <a:rPr lang="zh-CN" altLang="en-US" sz="2400"/>
              <a:t>在</a:t>
            </a:r>
            <a:r>
              <a:rPr lang="en-US" altLang="zh-CN" sz="2400"/>
              <a:t>MongoDB</a:t>
            </a:r>
            <a:r>
              <a:rPr lang="zh-CN" altLang="en-US" sz="2400"/>
              <a:t>中数据以单文档为单位存储，这样就能在单个数据对象中表示复杂的关系。文档可以由独立的</a:t>
            </a:r>
            <a:r>
              <a:rPr lang="zh-CN" altLang="en-US" sz="2400" b="1"/>
              <a:t>基本类型属性</a:t>
            </a:r>
            <a:r>
              <a:rPr lang="zh-CN" altLang="en-US" sz="2400"/>
              <a:t>、</a:t>
            </a:r>
            <a:r>
              <a:rPr lang="zh-CN" altLang="en-US" sz="2400" b="1"/>
              <a:t>内嵌文档</a:t>
            </a:r>
            <a:r>
              <a:rPr lang="zh-CN" altLang="en-US" sz="2400"/>
              <a:t>或</a:t>
            </a:r>
            <a:r>
              <a:rPr lang="zh-CN" altLang="en-US" sz="2400" b="1"/>
              <a:t>文档数组</a:t>
            </a:r>
            <a:r>
              <a:rPr lang="zh-CN" altLang="en-US" sz="2400"/>
              <a:t>组成。</a:t>
            </a:r>
            <a:endParaRPr lang="en-US" altLang="zh-CN" sz="2400"/>
          </a:p>
          <a:p>
            <a:pPr eaLnBrk="1" hangingPunct="1"/>
            <a:r>
              <a:rPr lang="en-US" altLang="zh-CN" sz="2400"/>
              <a:t>MongoDB</a:t>
            </a:r>
            <a:r>
              <a:rPr lang="zh-CN" altLang="en-US" sz="2400"/>
              <a:t>存储的数据格式是</a:t>
            </a:r>
            <a:r>
              <a:rPr lang="en-US" altLang="zh-CN" sz="2400" b="1"/>
              <a:t>key-value</a:t>
            </a:r>
            <a:r>
              <a:rPr lang="zh-CN" altLang="en-US" sz="2400" b="1"/>
              <a:t>对</a:t>
            </a:r>
            <a:r>
              <a:rPr lang="zh-CN" altLang="en-US" sz="2400"/>
              <a:t>的集合，键是字符串，值可以是数据类型集合里的任意类型，包括数组和文档对象。这种数据格式称作</a:t>
            </a:r>
            <a:r>
              <a:rPr lang="en-US" altLang="zh-CN" sz="2400" b="1"/>
              <a:t>BSON</a:t>
            </a:r>
            <a:r>
              <a:rPr lang="zh-CN" altLang="en-US" sz="2400"/>
              <a:t>，即“</a:t>
            </a:r>
            <a:r>
              <a:rPr lang="en-US" altLang="zh-CN" sz="2400"/>
              <a:t>Binary  Serialized Document Notation</a:t>
            </a:r>
            <a:r>
              <a:rPr lang="zh-CN" altLang="en-US" sz="2400"/>
              <a:t>”，是一种类似</a:t>
            </a:r>
            <a:r>
              <a:rPr lang="en-US" altLang="zh-CN" sz="2400"/>
              <a:t>JSON</a:t>
            </a:r>
            <a:r>
              <a:rPr lang="zh-CN" altLang="en-US" sz="2400"/>
              <a:t>的二进制序列化文档。</a:t>
            </a:r>
            <a:endParaRPr lang="en-US" altLang="zh-CN" sz="2400"/>
          </a:p>
          <a:p>
            <a:pPr eaLnBrk="1" hangingPunct="1">
              <a:buFont typeface="Arial" panose="020B0604020202020204" pitchFamily="34" charset="0"/>
              <a:buNone/>
            </a:pPr>
            <a:endParaRPr lang="en-US" altLang="zh-CN"/>
          </a:p>
          <a:p>
            <a:pPr eaLnBrk="1" hangingPunct="1"/>
            <a:endParaRPr lang="zh-CN" altLang="en-US"/>
          </a:p>
        </p:txBody>
      </p:sp>
      <p:sp>
        <p:nvSpPr>
          <p:cNvPr id="115716" name="灯片编号占位符 3"/>
          <p:cNvSpPr>
            <a:spLocks noGrp="1"/>
          </p:cNvSpPr>
          <p:nvPr>
            <p:ph type="sldNum" sz="quarter" idx="11"/>
          </p:nvPr>
        </p:nvSpPr>
        <p:spPr>
          <a:xfrm>
            <a:off x="3505200" y="6477000"/>
            <a:ext cx="3733800" cy="304800"/>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lgn="ctr">
              <a:spcBef>
                <a:spcPct val="0"/>
              </a:spcBef>
              <a:buClrTx/>
              <a:buSzTx/>
              <a:buFontTx/>
              <a:buNone/>
            </a:pPr>
            <a:fld id="{7D64448E-23BE-4098-8A9C-3295FD8DD895}" type="slidenum">
              <a:rPr lang="zh-CN" altLang="en-US" sz="1200" b="0" smtClean="0">
                <a:solidFill>
                  <a:srgbClr val="898989"/>
                </a:solidFill>
                <a:latin typeface="Calibri" panose="020F0502020204030204" pitchFamily="34" charset="0"/>
                <a:ea typeface="宋体" panose="02010600030101010101" pitchFamily="2" charset="-122"/>
              </a:rPr>
              <a:pPr algn="ctr">
                <a:spcBef>
                  <a:spcPct val="0"/>
                </a:spcBef>
                <a:buClrTx/>
                <a:buSzTx/>
                <a:buFontTx/>
                <a:buNone/>
              </a:pPr>
              <a:t>78</a:t>
            </a:fld>
            <a:endParaRPr lang="zh-CN" altLang="en-US" sz="1200" b="0">
              <a:solidFill>
                <a:srgbClr val="898989"/>
              </a:solidFill>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30728810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标题 1"/>
          <p:cNvSpPr>
            <a:spLocks noGrp="1"/>
          </p:cNvSpPr>
          <p:nvPr>
            <p:ph type="title"/>
          </p:nvPr>
        </p:nvSpPr>
        <p:spPr/>
        <p:txBody>
          <a:bodyPr/>
          <a:lstStyle/>
          <a:p>
            <a:r>
              <a:rPr lang="en-US" altLang="zh-CN" dirty="0"/>
              <a:t>RDB=&gt;MongoDB</a:t>
            </a:r>
            <a:endParaRPr lang="zh-CN" altLang="en-US" dirty="0"/>
          </a:p>
        </p:txBody>
      </p:sp>
      <p:pic>
        <p:nvPicPr>
          <p:cNvPr id="24579" name="内容占位符 7"/>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3194050" y="2921000"/>
            <a:ext cx="4914900" cy="3038475"/>
          </a:xfrm>
        </p:spPr>
      </p:pic>
      <p:sp>
        <p:nvSpPr>
          <p:cNvPr id="4" name="日期占位符 3"/>
          <p:cNvSpPr>
            <a:spLocks noGrp="1"/>
          </p:cNvSpPr>
          <p:nvPr>
            <p:ph type="dt" sz="quarter" idx="10"/>
          </p:nvPr>
        </p:nvSpPr>
        <p:spPr/>
        <p:txBody>
          <a:bodyPr/>
          <a:lstStyle/>
          <a:p>
            <a:pPr>
              <a:defRPr/>
            </a:pPr>
            <a:fld id="{7C114E49-9CC3-4CDB-B80C-18A661A8B21F}" type="datetime3">
              <a:rPr lang="zh-CN" altLang="en-US" smtClean="0"/>
              <a:pPr>
                <a:defRPr/>
              </a:pPr>
              <a:t>2022年9月13日星期二</a:t>
            </a:fld>
            <a:endParaRPr lang="en-US" altLang="zh-CN"/>
          </a:p>
        </p:txBody>
      </p:sp>
      <p:sp>
        <p:nvSpPr>
          <p:cNvPr id="24581" name="灯片编号占位符 4"/>
          <p:cNvSpPr>
            <a:spLocks noGrp="1"/>
          </p:cNvSpPr>
          <p:nvPr>
            <p:ph type="sldNum" sz="quarter" idx="1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0"/>
              </a:spcBef>
              <a:buClrTx/>
              <a:buSzTx/>
              <a:buFontTx/>
              <a:buNone/>
            </a:pPr>
            <a:fld id="{291BCA47-49C3-4013-B48C-DE7A3CC21FCC}" type="slidenum">
              <a:rPr lang="zh-CN" altLang="en-US" sz="2400" smtClean="0">
                <a:solidFill>
                  <a:schemeClr val="accent2"/>
                </a:solidFill>
                <a:latin typeface="Times New Roman" panose="02020603050405020304" pitchFamily="18" charset="0"/>
              </a:rPr>
              <a:pPr>
                <a:spcBef>
                  <a:spcPct val="0"/>
                </a:spcBef>
                <a:buClrTx/>
                <a:buSzTx/>
                <a:buFontTx/>
                <a:buNone/>
              </a:pPr>
              <a:t>79</a:t>
            </a:fld>
            <a:endParaRPr lang="en-US" altLang="zh-CN" sz="2400">
              <a:solidFill>
                <a:schemeClr val="accent2"/>
              </a:solidFill>
              <a:latin typeface="Times New Roman" panose="02020603050405020304" pitchFamily="18" charset="0"/>
            </a:endParaRPr>
          </a:p>
        </p:txBody>
      </p:sp>
      <p:sp>
        <p:nvSpPr>
          <p:cNvPr id="24582" name="页脚占位符 5"/>
          <p:cNvSpPr>
            <a:spLocks noGrp="1"/>
          </p:cNvSpPr>
          <p:nvPr>
            <p:ph type="ftr"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50000"/>
              </a:spcBef>
              <a:buClrTx/>
              <a:buSzTx/>
              <a:buFontTx/>
              <a:buNone/>
            </a:pPr>
            <a:r>
              <a:rPr lang="zh-CN" altLang="en-US" sz="2400">
                <a:solidFill>
                  <a:schemeClr val="tx1"/>
                </a:solidFill>
                <a:latin typeface="Times New Roman" panose="02020603050405020304" pitchFamily="18" charset="0"/>
                <a:ea typeface="宋体" panose="02010600030101010101" pitchFamily="2" charset="-122"/>
              </a:rPr>
              <a:t>大数据管理----前言</a:t>
            </a:r>
            <a:endParaRPr lang="zh-CN" altLang="zh-CN" sz="2400">
              <a:solidFill>
                <a:schemeClr val="tx1"/>
              </a:solidFill>
              <a:latin typeface="Times New Roman" panose="02020603050405020304" pitchFamily="18" charset="0"/>
              <a:ea typeface="宋体" panose="02010600030101010101" pitchFamily="2" charset="-122"/>
            </a:endParaRPr>
          </a:p>
        </p:txBody>
      </p:sp>
      <p:pic>
        <p:nvPicPr>
          <p:cNvPr id="24583" name="图片 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04813" y="1527175"/>
            <a:ext cx="4743450" cy="1181100"/>
          </a:xfrm>
          <a:prstGeom prst="rect">
            <a:avLst/>
          </a:prstGeom>
          <a:noFill/>
          <a:ln w="3175">
            <a:solidFill>
              <a:schemeClr val="bg2"/>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10902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E15961-65F1-4A26-BF02-381C7F72B270}"/>
              </a:ext>
            </a:extLst>
          </p:cNvPr>
          <p:cNvSpPr>
            <a:spLocks noGrp="1"/>
          </p:cNvSpPr>
          <p:nvPr>
            <p:ph type="title"/>
          </p:nvPr>
        </p:nvSpPr>
        <p:spPr/>
        <p:txBody>
          <a:bodyPr/>
          <a:lstStyle/>
          <a:p>
            <a:pPr>
              <a:defRPr/>
            </a:pPr>
            <a:r>
              <a:rPr lang="en-US" altLang="zh-CN" sz="3600" dirty="0"/>
              <a:t>SQL/</a:t>
            </a:r>
            <a:r>
              <a:rPr lang="en-US" altLang="zh-CN" sz="3600" dirty="0" err="1"/>
              <a:t>NewSQL</a:t>
            </a:r>
            <a:r>
              <a:rPr lang="en-US" altLang="zh-CN" sz="3600" dirty="0"/>
              <a:t>/NoSQL</a:t>
            </a:r>
            <a:r>
              <a:rPr lang="zh-CN" altLang="en-US" sz="3600" dirty="0"/>
              <a:t>的区别及取舍</a:t>
            </a:r>
          </a:p>
        </p:txBody>
      </p:sp>
      <p:sp>
        <p:nvSpPr>
          <p:cNvPr id="59395" name="内容占位符 2">
            <a:extLst>
              <a:ext uri="{FF2B5EF4-FFF2-40B4-BE49-F238E27FC236}">
                <a16:creationId xmlns:a16="http://schemas.microsoft.com/office/drawing/2014/main" id="{18EB24A7-AB63-47F1-9917-EF26934F2980}"/>
              </a:ext>
            </a:extLst>
          </p:cNvPr>
          <p:cNvSpPr>
            <a:spLocks noGrp="1"/>
          </p:cNvSpPr>
          <p:nvPr>
            <p:ph idx="1"/>
          </p:nvPr>
        </p:nvSpPr>
        <p:spPr/>
        <p:txBody>
          <a:bodyPr/>
          <a:lstStyle/>
          <a:p>
            <a:endParaRPr lang="zh-CN" altLang="en-US"/>
          </a:p>
        </p:txBody>
      </p:sp>
      <p:sp>
        <p:nvSpPr>
          <p:cNvPr id="4" name="日期占位符 3">
            <a:extLst>
              <a:ext uri="{FF2B5EF4-FFF2-40B4-BE49-F238E27FC236}">
                <a16:creationId xmlns:a16="http://schemas.microsoft.com/office/drawing/2014/main" id="{E7A51312-7C7C-4A38-8731-4E637D1D2C16}"/>
              </a:ext>
            </a:extLst>
          </p:cNvPr>
          <p:cNvSpPr>
            <a:spLocks noGrp="1"/>
          </p:cNvSpPr>
          <p:nvPr>
            <p:ph type="dt" sz="quarter" idx="10"/>
          </p:nvPr>
        </p:nvSpPr>
        <p:spPr/>
        <p:txBody>
          <a:bodyPr/>
          <a:lstStyle/>
          <a:p>
            <a:pPr>
              <a:defRPr/>
            </a:pPr>
            <a:fld id="{08FAAF2A-D09A-4899-A2A8-98698DE0035E}" type="datetime3">
              <a:rPr lang="zh-CN" altLang="en-US" smtClean="0"/>
              <a:pPr>
                <a:defRPr/>
              </a:pPr>
              <a:t>2022年9月13日星期二</a:t>
            </a:fld>
            <a:endParaRPr lang="en-US" altLang="zh-CN"/>
          </a:p>
        </p:txBody>
      </p:sp>
      <p:sp>
        <p:nvSpPr>
          <p:cNvPr id="59397" name="灯片编号占位符 4">
            <a:extLst>
              <a:ext uri="{FF2B5EF4-FFF2-40B4-BE49-F238E27FC236}">
                <a16:creationId xmlns:a16="http://schemas.microsoft.com/office/drawing/2014/main" id="{A6FAD72D-ADB5-4089-9957-C1A598FCC550}"/>
              </a:ext>
            </a:extLst>
          </p:cNvPr>
          <p:cNvSpPr>
            <a:spLocks noGrp="1"/>
          </p:cNvSpPr>
          <p:nvPr>
            <p:ph type="sldNum" sz="quarter" idx="1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0"/>
              </a:spcBef>
              <a:buClrTx/>
              <a:buSzTx/>
              <a:buFontTx/>
              <a:buNone/>
            </a:pPr>
            <a:fld id="{58468181-DAFB-45C0-90CB-6F78ACD5C884}" type="slidenum">
              <a:rPr lang="zh-CN" altLang="en-US" sz="2400">
                <a:solidFill>
                  <a:schemeClr val="accent2"/>
                </a:solidFill>
                <a:latin typeface="Times New Roman" panose="02020603050405020304" pitchFamily="18" charset="0"/>
              </a:rPr>
              <a:pPr>
                <a:spcBef>
                  <a:spcPct val="0"/>
                </a:spcBef>
                <a:buClrTx/>
                <a:buSzTx/>
                <a:buFontTx/>
                <a:buNone/>
              </a:pPr>
              <a:t>8</a:t>
            </a:fld>
            <a:endParaRPr lang="en-US" altLang="zh-CN" sz="2400">
              <a:solidFill>
                <a:schemeClr val="accent2"/>
              </a:solidFill>
              <a:latin typeface="Times New Roman" panose="02020603050405020304" pitchFamily="18" charset="0"/>
            </a:endParaRPr>
          </a:p>
        </p:txBody>
      </p:sp>
      <p:sp>
        <p:nvSpPr>
          <p:cNvPr id="59398" name="页脚占位符 5">
            <a:extLst>
              <a:ext uri="{FF2B5EF4-FFF2-40B4-BE49-F238E27FC236}">
                <a16:creationId xmlns:a16="http://schemas.microsoft.com/office/drawing/2014/main" id="{D6A8C685-15B6-409D-A6B2-3C8B657A6DE0}"/>
              </a:ext>
            </a:extLst>
          </p:cNvPr>
          <p:cNvSpPr>
            <a:spLocks noGrp="1"/>
          </p:cNvSpPr>
          <p:nvPr>
            <p:ph type="ftr"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50000"/>
              </a:spcBef>
              <a:buClrTx/>
              <a:buSzTx/>
              <a:buFontTx/>
              <a:buNone/>
            </a:pPr>
            <a:r>
              <a:rPr lang="zh-CN" altLang="en-US" sz="2400">
                <a:solidFill>
                  <a:schemeClr val="tx1"/>
                </a:solidFill>
                <a:latin typeface="Times New Roman" panose="02020603050405020304" pitchFamily="18" charset="0"/>
                <a:ea typeface="宋体" panose="02010600030101010101" pitchFamily="2" charset="-122"/>
              </a:rPr>
              <a:t>大数据管理----前言</a:t>
            </a:r>
            <a:endParaRPr lang="zh-CN" altLang="zh-CN" sz="2400">
              <a:solidFill>
                <a:schemeClr val="tx1"/>
              </a:solidFill>
              <a:latin typeface="Times New Roman" panose="02020603050405020304" pitchFamily="18" charset="0"/>
              <a:ea typeface="宋体" panose="02010600030101010101" pitchFamily="2" charset="-122"/>
            </a:endParaRPr>
          </a:p>
        </p:txBody>
      </p:sp>
      <p:pic>
        <p:nvPicPr>
          <p:cNvPr id="59399" name="Picture 2" descr="http://img.bbs.csdn.net/upload/201509/16/1442399815_242130.png">
            <a:extLst>
              <a:ext uri="{FF2B5EF4-FFF2-40B4-BE49-F238E27FC236}">
                <a16:creationId xmlns:a16="http://schemas.microsoft.com/office/drawing/2014/main" id="{CCDB157A-BCD0-4295-A47F-9B5870FB35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750" y="1371600"/>
            <a:ext cx="7777163" cy="5094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标题 1"/>
          <p:cNvSpPr>
            <a:spLocks noGrp="1"/>
          </p:cNvSpPr>
          <p:nvPr>
            <p:ph type="title"/>
          </p:nvPr>
        </p:nvSpPr>
        <p:spPr/>
        <p:txBody>
          <a:bodyPr/>
          <a:lstStyle/>
          <a:p>
            <a:pPr eaLnBrk="1" hangingPunct="1">
              <a:defRPr/>
            </a:pPr>
            <a:r>
              <a:rPr lang="en-US" altLang="zh-CN" sz="4000" dirty="0"/>
              <a:t>NoSQL</a:t>
            </a:r>
            <a:r>
              <a:rPr lang="zh-CN" altLang="en-US" sz="4000" dirty="0"/>
              <a:t>数据库</a:t>
            </a:r>
            <a:r>
              <a:rPr lang="en-US" altLang="zh-CN" sz="4000" dirty="0"/>
              <a:t>-3 </a:t>
            </a:r>
            <a:r>
              <a:rPr lang="zh-CN" altLang="en-US" sz="4000" dirty="0"/>
              <a:t>键值式存储</a:t>
            </a:r>
          </a:p>
        </p:txBody>
      </p:sp>
      <p:sp>
        <p:nvSpPr>
          <p:cNvPr id="3" name="内容占位符 2"/>
          <p:cNvSpPr>
            <a:spLocks noGrp="1"/>
          </p:cNvSpPr>
          <p:nvPr>
            <p:ph idx="1"/>
          </p:nvPr>
        </p:nvSpPr>
        <p:spPr>
          <a:xfrm>
            <a:off x="457200" y="1501775"/>
            <a:ext cx="8229600" cy="4784725"/>
          </a:xfrm>
        </p:spPr>
        <p:txBody>
          <a:bodyPr rtlCol="0">
            <a:normAutofit fontScale="70000" lnSpcReduction="20000"/>
          </a:bodyPr>
          <a:lstStyle/>
          <a:p>
            <a:pPr eaLnBrk="1" fontAlgn="auto" hangingPunct="1">
              <a:lnSpc>
                <a:spcPct val="120000"/>
              </a:lnSpc>
              <a:spcAft>
                <a:spcPts val="0"/>
              </a:spcAft>
              <a:defRPr/>
            </a:pPr>
            <a:r>
              <a:rPr lang="zh-CN" altLang="en-US" dirty="0"/>
              <a:t>键值存储提供了基于键对值的访问方式</a:t>
            </a:r>
          </a:p>
          <a:p>
            <a:pPr eaLnBrk="1" fontAlgn="auto" hangingPunct="1">
              <a:lnSpc>
                <a:spcPct val="120000"/>
              </a:lnSpc>
              <a:spcAft>
                <a:spcPts val="0"/>
              </a:spcAft>
              <a:defRPr/>
            </a:pPr>
            <a:r>
              <a:rPr lang="zh-CN" altLang="en-US" dirty="0"/>
              <a:t>键值对可以被创建或删除，与键相关联的值可以被更新</a:t>
            </a:r>
          </a:p>
          <a:p>
            <a:pPr eaLnBrk="1" fontAlgn="auto" hangingPunct="1">
              <a:lnSpc>
                <a:spcPct val="120000"/>
              </a:lnSpc>
              <a:spcAft>
                <a:spcPts val="0"/>
              </a:spcAft>
              <a:defRPr/>
            </a:pPr>
            <a:r>
              <a:rPr lang="zh-CN" altLang="en-US" dirty="0"/>
              <a:t>键值存储一般不提供事务处理机制</a:t>
            </a:r>
          </a:p>
          <a:p>
            <a:pPr eaLnBrk="1" fontAlgn="auto" hangingPunct="1">
              <a:lnSpc>
                <a:spcPct val="120000"/>
              </a:lnSpc>
              <a:spcAft>
                <a:spcPts val="0"/>
              </a:spcAft>
              <a:defRPr/>
            </a:pPr>
            <a:r>
              <a:rPr lang="zh-CN" altLang="en-US" dirty="0"/>
              <a:t>对不同的编程语言而言，键值存储类似于哈希表。对此，不同的编程语言有不同的名字（如，</a:t>
            </a:r>
            <a:r>
              <a:rPr lang="en-US" altLang="zh-CN" dirty="0"/>
              <a:t>Java</a:t>
            </a:r>
            <a:r>
              <a:rPr lang="zh-CN" altLang="en-US" dirty="0"/>
              <a:t>称之为“</a:t>
            </a:r>
            <a:r>
              <a:rPr lang="en-US" altLang="zh-CN" dirty="0" err="1"/>
              <a:t>HashMap</a:t>
            </a:r>
            <a:r>
              <a:rPr lang="en-US" altLang="zh-CN" dirty="0"/>
              <a:t>”</a:t>
            </a:r>
            <a:r>
              <a:rPr lang="zh-CN" altLang="en-US" dirty="0"/>
              <a:t>，</a:t>
            </a:r>
            <a:r>
              <a:rPr lang="en-US" altLang="zh-CN" dirty="0"/>
              <a:t>Perl</a:t>
            </a:r>
            <a:r>
              <a:rPr lang="zh-CN" altLang="en-US" dirty="0"/>
              <a:t>称之为“</a:t>
            </a:r>
            <a:r>
              <a:rPr lang="en-US" altLang="zh-CN" dirty="0"/>
              <a:t>hash”</a:t>
            </a:r>
            <a:r>
              <a:rPr lang="zh-CN" altLang="en-US" dirty="0"/>
              <a:t>，</a:t>
            </a:r>
            <a:r>
              <a:rPr lang="en-US" altLang="zh-CN" dirty="0"/>
              <a:t>Python</a:t>
            </a:r>
            <a:r>
              <a:rPr lang="zh-CN" altLang="en-US" dirty="0"/>
              <a:t>称之为“</a:t>
            </a:r>
            <a:r>
              <a:rPr lang="en-US" altLang="zh-CN" dirty="0" err="1"/>
              <a:t>dict</a:t>
            </a:r>
            <a:r>
              <a:rPr lang="en-US" altLang="zh-CN" dirty="0"/>
              <a:t>”</a:t>
            </a:r>
            <a:r>
              <a:rPr lang="zh-CN" altLang="en-US" dirty="0"/>
              <a:t>，</a:t>
            </a:r>
            <a:r>
              <a:rPr lang="en-US" altLang="zh-CN" dirty="0"/>
              <a:t>PHP</a:t>
            </a:r>
            <a:r>
              <a:rPr lang="zh-CN" altLang="en-US" dirty="0"/>
              <a:t>称之为“</a:t>
            </a:r>
            <a:r>
              <a:rPr lang="en-US" altLang="zh-CN" dirty="0"/>
              <a:t>associative array”</a:t>
            </a:r>
            <a:r>
              <a:rPr lang="zh-CN" altLang="en-US" dirty="0"/>
              <a:t> ，</a:t>
            </a:r>
            <a:r>
              <a:rPr lang="en-US" altLang="zh-CN" dirty="0"/>
              <a:t>C++</a:t>
            </a:r>
            <a:r>
              <a:rPr lang="zh-CN" altLang="en-US" dirty="0"/>
              <a:t>则称之为“</a:t>
            </a:r>
            <a:r>
              <a:rPr lang="en-US" altLang="zh-CN" dirty="0"/>
              <a:t>boost::</a:t>
            </a:r>
            <a:r>
              <a:rPr lang="en-US" altLang="zh-CN" dirty="0" err="1"/>
              <a:t>unordered_map</a:t>
            </a:r>
            <a:r>
              <a:rPr lang="en-US" altLang="zh-CN" dirty="0"/>
              <a:t>&lt;...&gt;”</a:t>
            </a:r>
            <a:r>
              <a:rPr lang="zh-CN" altLang="en-US" dirty="0"/>
              <a:t> ）</a:t>
            </a:r>
          </a:p>
          <a:p>
            <a:pPr eaLnBrk="1" fontAlgn="auto" hangingPunct="1">
              <a:lnSpc>
                <a:spcPct val="120000"/>
              </a:lnSpc>
              <a:spcAft>
                <a:spcPts val="0"/>
              </a:spcAft>
              <a:defRPr/>
            </a:pPr>
            <a:r>
              <a:rPr lang="zh-CN" altLang="en-US" dirty="0"/>
              <a:t>键值存储支持键上自有的隐式索引</a:t>
            </a:r>
          </a:p>
          <a:p>
            <a:pPr eaLnBrk="1" fontAlgn="auto" hangingPunct="1">
              <a:lnSpc>
                <a:spcPct val="120000"/>
              </a:lnSpc>
              <a:spcAft>
                <a:spcPts val="0"/>
              </a:spcAft>
              <a:defRPr/>
            </a:pPr>
            <a:r>
              <a:rPr lang="zh-CN" altLang="en-US" dirty="0"/>
              <a:t>键值存储看起来好像不太有用，但却可以在“值”上存储大量信息。“值”可以是一个</a:t>
            </a:r>
            <a:r>
              <a:rPr lang="en-US" altLang="zh-CN" dirty="0"/>
              <a:t>XML</a:t>
            </a:r>
            <a:r>
              <a:rPr lang="zh-CN" altLang="en-US" dirty="0"/>
              <a:t>文档，一个</a:t>
            </a:r>
            <a:r>
              <a:rPr lang="en-US" altLang="zh-CN" dirty="0"/>
              <a:t>JSON</a:t>
            </a:r>
            <a:r>
              <a:rPr lang="zh-CN" altLang="en-US" dirty="0"/>
              <a:t>对象，或者其它任何序列化形式</a:t>
            </a:r>
            <a:endParaRPr lang="en-US" altLang="zh-CN" dirty="0"/>
          </a:p>
          <a:p>
            <a:pPr eaLnBrk="1" fontAlgn="auto" hangingPunct="1">
              <a:lnSpc>
                <a:spcPct val="120000"/>
              </a:lnSpc>
              <a:spcAft>
                <a:spcPts val="0"/>
              </a:spcAft>
              <a:defRPr/>
            </a:pPr>
            <a:r>
              <a:rPr lang="zh-CN" altLang="en-US" dirty="0"/>
              <a:t>重要的是，键值存储引擎并不在意“值”的内部结构，它依赖客户端对“值”进行解释和管理</a:t>
            </a:r>
          </a:p>
        </p:txBody>
      </p:sp>
      <p:sp>
        <p:nvSpPr>
          <p:cNvPr id="93188" name="灯片编号占位符 7"/>
          <p:cNvSpPr>
            <a:spLocks noGrp="1"/>
          </p:cNvSpPr>
          <p:nvPr>
            <p:ph type="sldNum" sz="quarter" idx="11"/>
          </p:nvPr>
        </p:nvSpPr>
        <p:spPr>
          <a:xfrm>
            <a:off x="3505200" y="6477000"/>
            <a:ext cx="3733800" cy="304800"/>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lgn="ctr">
              <a:spcBef>
                <a:spcPct val="0"/>
              </a:spcBef>
              <a:buClrTx/>
              <a:buSzTx/>
              <a:buFontTx/>
              <a:buNone/>
            </a:pPr>
            <a:fld id="{7BD3547A-DB45-4699-B21B-95FE56E0F298}" type="slidenum">
              <a:rPr lang="zh-CN" altLang="en-US" sz="1200" b="0" smtClean="0">
                <a:solidFill>
                  <a:srgbClr val="898989"/>
                </a:solidFill>
                <a:latin typeface="Calibri" panose="020F0502020204030204" pitchFamily="34" charset="0"/>
                <a:ea typeface="宋体" panose="02010600030101010101" pitchFamily="2" charset="-122"/>
              </a:rPr>
              <a:pPr algn="ctr">
                <a:spcBef>
                  <a:spcPct val="0"/>
                </a:spcBef>
                <a:buClrTx/>
                <a:buSzTx/>
                <a:buFontTx/>
                <a:buNone/>
              </a:pPr>
              <a:t>80</a:t>
            </a:fld>
            <a:endParaRPr lang="zh-CN" altLang="en-US" sz="1200" b="0">
              <a:solidFill>
                <a:srgbClr val="898989"/>
              </a:solidFill>
              <a:latin typeface="Calibri" panose="020F0502020204030204" pitchFamily="34" charset="0"/>
              <a:ea typeface="宋体" panose="02010600030101010101" pitchFamily="2" charset="-122"/>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标题 1"/>
          <p:cNvSpPr>
            <a:spLocks noGrp="1"/>
          </p:cNvSpPr>
          <p:nvPr>
            <p:ph type="title"/>
          </p:nvPr>
        </p:nvSpPr>
        <p:spPr/>
        <p:txBody>
          <a:bodyPr/>
          <a:lstStyle/>
          <a:p>
            <a:pPr eaLnBrk="1" hangingPunct="1">
              <a:defRPr/>
            </a:pPr>
            <a:r>
              <a:rPr lang="en-US" altLang="zh-CN" sz="3600" dirty="0"/>
              <a:t>NoSQL</a:t>
            </a:r>
            <a:r>
              <a:rPr lang="zh-CN" altLang="en-US" sz="3600" dirty="0"/>
              <a:t>数据库</a:t>
            </a:r>
            <a:r>
              <a:rPr lang="en-US" altLang="zh-CN" sz="3600" dirty="0"/>
              <a:t>-</a:t>
            </a:r>
            <a:r>
              <a:rPr lang="zh-CN" altLang="en-US" sz="3600" dirty="0"/>
              <a:t>键值式存储</a:t>
            </a:r>
            <a:r>
              <a:rPr lang="en-US" altLang="zh-CN" sz="3600" dirty="0"/>
              <a:t>(</a:t>
            </a:r>
            <a:r>
              <a:rPr lang="en-US" altLang="zh-CN" sz="3200" dirty="0" err="1"/>
              <a:t>Redis</a:t>
            </a:r>
            <a:r>
              <a:rPr lang="en-US" altLang="zh-CN" sz="3600" dirty="0"/>
              <a:t>)</a:t>
            </a:r>
            <a:endParaRPr lang="zh-CN" altLang="en-US" sz="3600" dirty="0"/>
          </a:p>
        </p:txBody>
      </p:sp>
      <p:sp>
        <p:nvSpPr>
          <p:cNvPr id="111619" name="内容占位符 2"/>
          <p:cNvSpPr>
            <a:spLocks noGrp="1"/>
          </p:cNvSpPr>
          <p:nvPr>
            <p:ph idx="1"/>
          </p:nvPr>
        </p:nvSpPr>
        <p:spPr>
          <a:xfrm>
            <a:off x="457200" y="1500188"/>
            <a:ext cx="8329613" cy="4900612"/>
          </a:xfrm>
        </p:spPr>
        <p:txBody>
          <a:bodyPr/>
          <a:lstStyle/>
          <a:p>
            <a:pPr eaLnBrk="1" hangingPunct="1"/>
            <a:r>
              <a:rPr lang="en-US" altLang="zh-CN" sz="2200"/>
              <a:t>Redis</a:t>
            </a:r>
            <a:r>
              <a:rPr lang="zh-CN" altLang="en-US" sz="2200"/>
              <a:t>的</a:t>
            </a:r>
            <a:r>
              <a:rPr lang="en-US" altLang="zh-CN" sz="2200"/>
              <a:t>key</a:t>
            </a:r>
            <a:r>
              <a:rPr lang="zh-CN" altLang="en-US" sz="2200"/>
              <a:t>为字符串类型</a:t>
            </a:r>
            <a:endParaRPr lang="en-US" altLang="zh-CN" sz="2200"/>
          </a:p>
          <a:p>
            <a:pPr eaLnBrk="1" hangingPunct="1"/>
            <a:r>
              <a:rPr lang="en-US" altLang="zh-CN" sz="2200"/>
              <a:t>Redis</a:t>
            </a:r>
            <a:r>
              <a:rPr lang="zh-CN" altLang="en-US" sz="2200"/>
              <a:t>支持丰富的</a:t>
            </a:r>
            <a:r>
              <a:rPr lang="en-US" altLang="zh-CN" sz="2200"/>
              <a:t>value</a:t>
            </a:r>
            <a:r>
              <a:rPr lang="zh-CN" altLang="en-US" sz="2200"/>
              <a:t>类型：</a:t>
            </a:r>
            <a:r>
              <a:rPr lang="en-US" altLang="zh-CN" sz="2200"/>
              <a:t>string, list, hash, set, sorted set</a:t>
            </a:r>
          </a:p>
          <a:p>
            <a:pPr eaLnBrk="1" hangingPunct="1"/>
            <a:r>
              <a:rPr lang="zh-CN" altLang="en-US" sz="2200"/>
              <a:t>只能通过</a:t>
            </a:r>
            <a:r>
              <a:rPr lang="en-US" altLang="zh-CN" sz="2200"/>
              <a:t>key</a:t>
            </a:r>
            <a:r>
              <a:rPr lang="zh-CN" altLang="en-US" sz="2200"/>
              <a:t>对</a:t>
            </a:r>
            <a:r>
              <a:rPr lang="en-US" altLang="zh-CN" sz="2200"/>
              <a:t>value</a:t>
            </a:r>
            <a:r>
              <a:rPr lang="zh-CN" altLang="en-US" sz="2200"/>
              <a:t>进行操作</a:t>
            </a:r>
            <a:endParaRPr lang="en-US" altLang="zh-CN" sz="2200"/>
          </a:p>
          <a:p>
            <a:pPr eaLnBrk="1" hangingPunct="1"/>
            <a:r>
              <a:rPr lang="zh-CN" altLang="en-US" sz="2200"/>
              <a:t>如何将学生表，课程表和选课表存入</a:t>
            </a:r>
            <a:r>
              <a:rPr lang="en-US" altLang="zh-CN" sz="2200"/>
              <a:t>Redis</a:t>
            </a:r>
            <a:r>
              <a:rPr lang="zh-CN" altLang="en-US" sz="2200"/>
              <a:t>由用户自己设计，下图为一种形式：</a:t>
            </a:r>
          </a:p>
        </p:txBody>
      </p:sp>
      <p:sp>
        <p:nvSpPr>
          <p:cNvPr id="111620" name="灯片编号占位符 7"/>
          <p:cNvSpPr>
            <a:spLocks noGrp="1"/>
          </p:cNvSpPr>
          <p:nvPr>
            <p:ph type="sldNum" sz="quarter" idx="11"/>
          </p:nvPr>
        </p:nvSpPr>
        <p:spPr>
          <a:xfrm>
            <a:off x="6796088" y="6421438"/>
            <a:ext cx="2133600" cy="365125"/>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lgn="ctr">
              <a:spcBef>
                <a:spcPct val="0"/>
              </a:spcBef>
              <a:buClrTx/>
              <a:buSzTx/>
              <a:buFontTx/>
              <a:buNone/>
            </a:pPr>
            <a:fld id="{93B639E0-5093-4DD4-898F-DF212CA5E80A}" type="slidenum">
              <a:rPr lang="zh-CN" altLang="en-US" sz="1200" b="0" smtClean="0">
                <a:latin typeface="Calibri" panose="020F0502020204030204" pitchFamily="34" charset="0"/>
                <a:ea typeface="宋体" panose="02010600030101010101" pitchFamily="2" charset="-122"/>
              </a:rPr>
              <a:pPr algn="ctr">
                <a:spcBef>
                  <a:spcPct val="0"/>
                </a:spcBef>
                <a:buClrTx/>
                <a:buSzTx/>
                <a:buFontTx/>
                <a:buNone/>
              </a:pPr>
              <a:t>81</a:t>
            </a:fld>
            <a:endParaRPr lang="zh-CN" altLang="en-US" sz="1200" b="0">
              <a:latin typeface="Calibri" panose="020F0502020204030204" pitchFamily="34" charset="0"/>
              <a:ea typeface="宋体" panose="02010600030101010101" pitchFamily="2" charset="-122"/>
            </a:endParaRPr>
          </a:p>
        </p:txBody>
      </p:sp>
      <p:graphicFrame>
        <p:nvGraphicFramePr>
          <p:cNvPr id="5" name="表格 4"/>
          <p:cNvGraphicFramePr>
            <a:graphicFrameLocks noGrp="1"/>
          </p:cNvGraphicFramePr>
          <p:nvPr/>
        </p:nvGraphicFramePr>
        <p:xfrm>
          <a:off x="1243013" y="3494088"/>
          <a:ext cx="6500812" cy="3292479"/>
        </p:xfrm>
        <a:graphic>
          <a:graphicData uri="http://schemas.openxmlformats.org/drawingml/2006/table">
            <a:tbl>
              <a:tblPr firstRow="1" bandRow="1">
                <a:tableStyleId>{5C22544A-7EE6-4342-B048-85BDC9FD1C3A}</a:tableStyleId>
              </a:tblPr>
              <a:tblGrid>
                <a:gridCol w="1676003">
                  <a:extLst>
                    <a:ext uri="{9D8B030D-6E8A-4147-A177-3AD203B41FA5}">
                      <a16:colId xmlns:a16="http://schemas.microsoft.com/office/drawing/2014/main" val="20000"/>
                    </a:ext>
                  </a:extLst>
                </a:gridCol>
                <a:gridCol w="4824809">
                  <a:extLst>
                    <a:ext uri="{9D8B030D-6E8A-4147-A177-3AD203B41FA5}">
                      <a16:colId xmlns:a16="http://schemas.microsoft.com/office/drawing/2014/main" val="20001"/>
                    </a:ext>
                  </a:extLst>
                </a:gridCol>
              </a:tblGrid>
              <a:tr h="365831">
                <a:tc>
                  <a:txBody>
                    <a:bodyPr/>
                    <a:lstStyle/>
                    <a:p>
                      <a:pPr algn="ctr"/>
                      <a:r>
                        <a:rPr lang="en-US" altLang="zh-CN" sz="1800" dirty="0"/>
                        <a:t>key</a:t>
                      </a:r>
                      <a:endParaRPr lang="zh-CN" altLang="en-US" sz="1800" dirty="0"/>
                    </a:p>
                  </a:txBody>
                  <a:tcPr marL="91439" marR="91439" marT="45729" marB="45729"/>
                </a:tc>
                <a:tc>
                  <a:txBody>
                    <a:bodyPr/>
                    <a:lstStyle/>
                    <a:p>
                      <a:pPr algn="ctr"/>
                      <a:r>
                        <a:rPr lang="en-US" altLang="zh-CN" sz="1800" dirty="0"/>
                        <a:t>value</a:t>
                      </a:r>
                      <a:endParaRPr lang="zh-CN" altLang="en-US" sz="1800" dirty="0"/>
                    </a:p>
                  </a:txBody>
                  <a:tcPr marL="91439" marR="91439" marT="45729" marB="45729"/>
                </a:tc>
                <a:extLst>
                  <a:ext uri="{0D108BD9-81ED-4DB2-BD59-A6C34878D82A}">
                    <a16:rowId xmlns:a16="http://schemas.microsoft.com/office/drawing/2014/main" val="10000"/>
                  </a:ext>
                </a:extLst>
              </a:tr>
              <a:tr h="365831">
                <a:tc>
                  <a:txBody>
                    <a:bodyPr/>
                    <a:lstStyle/>
                    <a:p>
                      <a:r>
                        <a:rPr lang="en-US" altLang="zh-CN" sz="1800" b="0" dirty="0" err="1"/>
                        <a:t>S_No</a:t>
                      </a:r>
                      <a:r>
                        <a:rPr lang="en-US" altLang="zh-CN" sz="1800" b="0" dirty="0"/>
                        <a:t>: 201201</a:t>
                      </a:r>
                      <a:endParaRPr lang="zh-CN" altLang="en-US" sz="1800" dirty="0"/>
                    </a:p>
                  </a:txBody>
                  <a:tcPr marL="91439" marR="91439" marT="45729" marB="45729"/>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800" b="0" dirty="0"/>
                        <a:t>{</a:t>
                      </a:r>
                      <a:r>
                        <a:rPr lang="en-US" altLang="zh-CN" sz="1800" b="0" dirty="0" err="1"/>
                        <a:t>S_Name</a:t>
                      </a:r>
                      <a:r>
                        <a:rPr lang="en-US" altLang="zh-CN" sz="1800" b="0" dirty="0"/>
                        <a:t>: ‘Edward’,  </a:t>
                      </a:r>
                      <a:r>
                        <a:rPr lang="en-US" altLang="zh-CN" sz="1800" b="0" dirty="0" err="1"/>
                        <a:t>S_Sex</a:t>
                      </a:r>
                      <a:r>
                        <a:rPr lang="en-US" altLang="zh-CN" sz="1800" b="0" dirty="0"/>
                        <a:t>: ‘M’, </a:t>
                      </a:r>
                      <a:r>
                        <a:rPr lang="en-US" altLang="zh-CN" sz="1800" b="0" dirty="0" err="1"/>
                        <a:t>S_Age</a:t>
                      </a:r>
                      <a:r>
                        <a:rPr lang="en-US" altLang="zh-CN" sz="1800" b="0" dirty="0"/>
                        <a:t>: 32}</a:t>
                      </a:r>
                      <a:endParaRPr lang="zh-CN" altLang="en-US" sz="1800" b="0" dirty="0"/>
                    </a:p>
                  </a:txBody>
                  <a:tcPr marL="91439" marR="91439" marT="45729" marB="45729"/>
                </a:tc>
                <a:extLst>
                  <a:ext uri="{0D108BD9-81ED-4DB2-BD59-A6C34878D82A}">
                    <a16:rowId xmlns:a16="http://schemas.microsoft.com/office/drawing/2014/main" val="10001"/>
                  </a:ext>
                </a:extLst>
              </a:tr>
              <a:tr h="36583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800" b="0" dirty="0" err="1"/>
                        <a:t>S_No</a:t>
                      </a:r>
                      <a:r>
                        <a:rPr lang="en-US" altLang="zh-CN" sz="1800" b="0" dirty="0"/>
                        <a:t>: 201202</a:t>
                      </a:r>
                      <a:endParaRPr lang="zh-CN" altLang="en-US" sz="1800" dirty="0"/>
                    </a:p>
                  </a:txBody>
                  <a:tcPr marL="91439" marR="91439" marT="45729" marB="45729"/>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800" b="0" dirty="0"/>
                        <a:t>{</a:t>
                      </a:r>
                      <a:r>
                        <a:rPr lang="en-US" altLang="zh-CN" sz="1800" b="0" dirty="0" err="1"/>
                        <a:t>S_Name</a:t>
                      </a:r>
                      <a:r>
                        <a:rPr lang="en-US" altLang="zh-CN" sz="1800" b="0" dirty="0"/>
                        <a:t>: ‘</a:t>
                      </a:r>
                      <a:r>
                        <a:rPr lang="en-US" altLang="zh-CN" sz="1800" dirty="0"/>
                        <a:t>Catty</a:t>
                      </a:r>
                      <a:r>
                        <a:rPr lang="en-US" altLang="zh-CN" sz="1800" b="0" dirty="0"/>
                        <a:t>’,  </a:t>
                      </a:r>
                      <a:r>
                        <a:rPr lang="en-US" altLang="zh-CN" sz="1800" b="0" dirty="0" err="1"/>
                        <a:t>S_Sex</a:t>
                      </a:r>
                      <a:r>
                        <a:rPr lang="en-US" altLang="zh-CN" sz="1800" b="0" dirty="0"/>
                        <a:t>: ‘F, </a:t>
                      </a:r>
                      <a:r>
                        <a:rPr lang="en-US" altLang="zh-CN" sz="1800" b="0" dirty="0" err="1"/>
                        <a:t>S_Age</a:t>
                      </a:r>
                      <a:r>
                        <a:rPr lang="en-US" altLang="zh-CN" sz="1800" b="0" dirty="0"/>
                        <a:t>: 23}</a:t>
                      </a:r>
                      <a:endParaRPr lang="zh-CN" altLang="en-US" sz="1800" b="0" dirty="0"/>
                    </a:p>
                  </a:txBody>
                  <a:tcPr marL="91439" marR="91439" marT="45729" marB="45729"/>
                </a:tc>
                <a:extLst>
                  <a:ext uri="{0D108BD9-81ED-4DB2-BD59-A6C34878D82A}">
                    <a16:rowId xmlns:a16="http://schemas.microsoft.com/office/drawing/2014/main" val="10002"/>
                  </a:ext>
                </a:extLst>
              </a:tr>
              <a:tr h="365831">
                <a:tc>
                  <a:txBody>
                    <a:bodyPr/>
                    <a:lstStyle/>
                    <a:p>
                      <a:r>
                        <a:rPr lang="en-US" altLang="zh-CN" sz="1800" dirty="0"/>
                        <a:t>C_No:1001</a:t>
                      </a:r>
                      <a:endParaRPr lang="zh-CN" altLang="en-US" sz="1800" dirty="0"/>
                    </a:p>
                  </a:txBody>
                  <a:tcPr marL="91439" marR="91439" marT="45729" marB="45729"/>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800" dirty="0"/>
                        <a:t>{ ‘</a:t>
                      </a:r>
                      <a:r>
                        <a:rPr lang="en-US" altLang="zh-CN" sz="1800" dirty="0" err="1"/>
                        <a:t>DataBase</a:t>
                      </a:r>
                      <a:r>
                        <a:rPr lang="en-US" altLang="zh-CN" sz="1800" dirty="0"/>
                        <a:t>’, ‘3’}</a:t>
                      </a:r>
                      <a:endParaRPr lang="zh-CN" altLang="en-US" sz="1800" dirty="0"/>
                    </a:p>
                  </a:txBody>
                  <a:tcPr marL="91439" marR="91439" marT="45729" marB="45729"/>
                </a:tc>
                <a:extLst>
                  <a:ext uri="{0D108BD9-81ED-4DB2-BD59-A6C34878D82A}">
                    <a16:rowId xmlns:a16="http://schemas.microsoft.com/office/drawing/2014/main" val="10003"/>
                  </a:ext>
                </a:extLst>
              </a:tr>
              <a:tr h="365831">
                <a:tc>
                  <a:txBody>
                    <a:bodyPr/>
                    <a:lstStyle/>
                    <a:p>
                      <a:r>
                        <a:rPr lang="en-US" altLang="zh-CN" sz="1800" dirty="0"/>
                        <a:t>C_No:1002</a:t>
                      </a:r>
                      <a:endParaRPr lang="zh-CN" altLang="en-US" sz="1800" dirty="0"/>
                    </a:p>
                  </a:txBody>
                  <a:tcPr marL="91439" marR="91439" marT="45729" marB="45729"/>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800" dirty="0"/>
                        <a:t>{ ‘</a:t>
                      </a:r>
                      <a:r>
                        <a:rPr lang="en-US" altLang="zh-CN" sz="1800" dirty="0" err="1"/>
                        <a:t>DataStructure</a:t>
                      </a:r>
                      <a:r>
                        <a:rPr lang="en-US" altLang="zh-CN" sz="1800" dirty="0"/>
                        <a:t>’, ‘2’}</a:t>
                      </a:r>
                      <a:endParaRPr lang="zh-CN" altLang="en-US" sz="1800" dirty="0"/>
                    </a:p>
                  </a:txBody>
                  <a:tcPr marL="91439" marR="91439" marT="45729" marB="45729"/>
                </a:tc>
                <a:extLst>
                  <a:ext uri="{0D108BD9-81ED-4DB2-BD59-A6C34878D82A}">
                    <a16:rowId xmlns:a16="http://schemas.microsoft.com/office/drawing/2014/main" val="10004"/>
                  </a:ext>
                </a:extLst>
              </a:tr>
              <a:tr h="365831">
                <a:tc>
                  <a:txBody>
                    <a:bodyPr/>
                    <a:lstStyle/>
                    <a:p>
                      <a:r>
                        <a:rPr lang="en-US" altLang="zh-CN" sz="1800" b="0" dirty="0"/>
                        <a:t>201201_1001</a:t>
                      </a:r>
                      <a:endParaRPr lang="zh-CN" altLang="en-US" sz="1800" dirty="0"/>
                    </a:p>
                  </a:txBody>
                  <a:tcPr marL="91439" marR="91439" marT="45729" marB="45729"/>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800" b="0" dirty="0"/>
                        <a:t>‘98’</a:t>
                      </a:r>
                      <a:endParaRPr lang="zh-CN" altLang="en-US" sz="1800" b="0" dirty="0"/>
                    </a:p>
                  </a:txBody>
                  <a:tcPr marL="91439" marR="91439" marT="45729" marB="45729"/>
                </a:tc>
                <a:extLst>
                  <a:ext uri="{0D108BD9-81ED-4DB2-BD59-A6C34878D82A}">
                    <a16:rowId xmlns:a16="http://schemas.microsoft.com/office/drawing/2014/main" val="10005"/>
                  </a:ext>
                </a:extLst>
              </a:tr>
              <a:tr h="36583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800" b="0" dirty="0"/>
                        <a:t>201201_1002</a:t>
                      </a:r>
                      <a:endParaRPr lang="zh-CN" altLang="en-US" sz="1800" dirty="0"/>
                    </a:p>
                  </a:txBody>
                  <a:tcPr marL="91439" marR="91439" marT="45729" marB="45729"/>
                </a:tc>
                <a:tc>
                  <a:txBody>
                    <a:bodyPr/>
                    <a:lstStyle/>
                    <a:p>
                      <a:r>
                        <a:rPr lang="en-US" altLang="zh-CN" sz="1800" dirty="0"/>
                        <a:t>’95’</a:t>
                      </a:r>
                      <a:endParaRPr lang="zh-CN" altLang="en-US" sz="1800" dirty="0"/>
                    </a:p>
                  </a:txBody>
                  <a:tcPr marL="91439" marR="91439" marT="45729" marB="45729"/>
                </a:tc>
                <a:extLst>
                  <a:ext uri="{0D108BD9-81ED-4DB2-BD59-A6C34878D82A}">
                    <a16:rowId xmlns:a16="http://schemas.microsoft.com/office/drawing/2014/main" val="10006"/>
                  </a:ext>
                </a:extLst>
              </a:tr>
              <a:tr h="36583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800" b="0" dirty="0"/>
                        <a:t>201202_1001</a:t>
                      </a:r>
                      <a:endParaRPr lang="zh-CN" altLang="en-US" sz="1800" dirty="0"/>
                    </a:p>
                  </a:txBody>
                  <a:tcPr marL="91439" marR="91439" marT="45729" marB="45729"/>
                </a:tc>
                <a:tc>
                  <a:txBody>
                    <a:bodyPr/>
                    <a:lstStyle/>
                    <a:p>
                      <a:r>
                        <a:rPr lang="en-US" altLang="zh-CN" sz="1800" dirty="0"/>
                        <a:t>’95’</a:t>
                      </a:r>
                      <a:endParaRPr lang="zh-CN" altLang="en-US" sz="1800" dirty="0"/>
                    </a:p>
                  </a:txBody>
                  <a:tcPr marL="91439" marR="91439" marT="45729" marB="45729"/>
                </a:tc>
                <a:extLst>
                  <a:ext uri="{0D108BD9-81ED-4DB2-BD59-A6C34878D82A}">
                    <a16:rowId xmlns:a16="http://schemas.microsoft.com/office/drawing/2014/main" val="10007"/>
                  </a:ext>
                </a:extLst>
              </a:tr>
              <a:tr h="36583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800" b="0" dirty="0"/>
                        <a:t>201202_1002</a:t>
                      </a:r>
                      <a:endParaRPr lang="zh-CN" altLang="en-US" sz="1800" dirty="0"/>
                    </a:p>
                  </a:txBody>
                  <a:tcPr marL="91439" marR="91439" marT="45729" marB="45729"/>
                </a:tc>
                <a:tc>
                  <a:txBody>
                    <a:bodyPr/>
                    <a:lstStyle/>
                    <a:p>
                      <a:r>
                        <a:rPr lang="en-US" altLang="zh-CN" sz="1800" dirty="0"/>
                        <a:t>’86’</a:t>
                      </a:r>
                      <a:endParaRPr lang="zh-CN" altLang="en-US" sz="1800" dirty="0"/>
                    </a:p>
                  </a:txBody>
                  <a:tcPr marL="91439" marR="91439" marT="45729" marB="45729"/>
                </a:tc>
                <a:extLst>
                  <a:ext uri="{0D108BD9-81ED-4DB2-BD59-A6C34878D82A}">
                    <a16:rowId xmlns:a16="http://schemas.microsoft.com/office/drawing/2014/main" val="10008"/>
                  </a:ext>
                </a:extLst>
              </a:tr>
            </a:tbl>
          </a:graphicData>
        </a:graphic>
      </p:graphicFrame>
      <p:sp>
        <p:nvSpPr>
          <p:cNvPr id="6" name="右大括号 5"/>
          <p:cNvSpPr/>
          <p:nvPr/>
        </p:nvSpPr>
        <p:spPr>
          <a:xfrm>
            <a:off x="7029450" y="3851275"/>
            <a:ext cx="285750" cy="714375"/>
          </a:xfrm>
          <a:prstGeom prst="rightBrace">
            <a:avLst>
              <a:gd name="adj1" fmla="val 6039"/>
              <a:gd name="adj2" fmla="val 50000"/>
            </a:avLst>
          </a:prstGeom>
        </p:spPr>
        <p:style>
          <a:lnRef idx="3">
            <a:schemeClr val="accent2"/>
          </a:lnRef>
          <a:fillRef idx="0">
            <a:schemeClr val="accent2"/>
          </a:fillRef>
          <a:effectRef idx="2">
            <a:schemeClr val="accent2"/>
          </a:effectRef>
          <a:fontRef idx="minor">
            <a:schemeClr val="tx1"/>
          </a:fontRef>
        </p:style>
        <p:txBody>
          <a:bodyPr anchor="ctr"/>
          <a:lstStyle/>
          <a:p>
            <a:pPr algn="ctr" eaLnBrk="1" fontAlgn="auto" hangingPunct="1">
              <a:spcBef>
                <a:spcPts val="0"/>
              </a:spcBef>
              <a:spcAft>
                <a:spcPts val="0"/>
              </a:spcAft>
              <a:defRPr/>
            </a:pPr>
            <a:endParaRPr lang="zh-CN" altLang="en-US">
              <a:solidFill>
                <a:schemeClr val="bg2"/>
              </a:solidFill>
            </a:endParaRPr>
          </a:p>
        </p:txBody>
      </p:sp>
      <p:sp>
        <p:nvSpPr>
          <p:cNvPr id="7" name="右大括号 6"/>
          <p:cNvSpPr/>
          <p:nvPr/>
        </p:nvSpPr>
        <p:spPr>
          <a:xfrm>
            <a:off x="3814763" y="5422900"/>
            <a:ext cx="214312" cy="1285875"/>
          </a:xfrm>
          <a:prstGeom prst="rightBrace">
            <a:avLst>
              <a:gd name="adj1" fmla="val 6039"/>
              <a:gd name="adj2" fmla="val 50000"/>
            </a:avLst>
          </a:prstGeom>
        </p:spPr>
        <p:style>
          <a:lnRef idx="3">
            <a:schemeClr val="accent2"/>
          </a:lnRef>
          <a:fillRef idx="0">
            <a:schemeClr val="accent2"/>
          </a:fillRef>
          <a:effectRef idx="2">
            <a:schemeClr val="accent2"/>
          </a:effectRef>
          <a:fontRef idx="minor">
            <a:schemeClr val="tx1"/>
          </a:fontRef>
        </p:style>
        <p:txBody>
          <a:bodyPr anchor="ctr"/>
          <a:lstStyle/>
          <a:p>
            <a:pPr algn="ctr" eaLnBrk="1" fontAlgn="auto" hangingPunct="1">
              <a:spcBef>
                <a:spcPts val="0"/>
              </a:spcBef>
              <a:spcAft>
                <a:spcPts val="0"/>
              </a:spcAft>
              <a:defRPr/>
            </a:pPr>
            <a:endParaRPr lang="zh-CN" altLang="en-US">
              <a:solidFill>
                <a:schemeClr val="bg2"/>
              </a:solidFill>
            </a:endParaRPr>
          </a:p>
        </p:txBody>
      </p:sp>
      <p:sp>
        <p:nvSpPr>
          <p:cNvPr id="9" name="右大括号 8"/>
          <p:cNvSpPr/>
          <p:nvPr/>
        </p:nvSpPr>
        <p:spPr>
          <a:xfrm>
            <a:off x="5386388" y="4637088"/>
            <a:ext cx="214312" cy="642937"/>
          </a:xfrm>
          <a:prstGeom prst="rightBrace">
            <a:avLst>
              <a:gd name="adj1" fmla="val 6039"/>
              <a:gd name="adj2" fmla="val 50000"/>
            </a:avLst>
          </a:prstGeom>
        </p:spPr>
        <p:style>
          <a:lnRef idx="3">
            <a:schemeClr val="accent2"/>
          </a:lnRef>
          <a:fillRef idx="0">
            <a:schemeClr val="accent2"/>
          </a:fillRef>
          <a:effectRef idx="2">
            <a:schemeClr val="accent2"/>
          </a:effectRef>
          <a:fontRef idx="minor">
            <a:schemeClr val="tx1"/>
          </a:fontRef>
        </p:style>
        <p:txBody>
          <a:bodyPr anchor="ctr"/>
          <a:lstStyle/>
          <a:p>
            <a:pPr algn="ctr" eaLnBrk="1" fontAlgn="auto" hangingPunct="1">
              <a:spcBef>
                <a:spcPts val="0"/>
              </a:spcBef>
              <a:spcAft>
                <a:spcPts val="0"/>
              </a:spcAft>
              <a:defRPr/>
            </a:pPr>
            <a:endParaRPr lang="zh-CN" altLang="en-US">
              <a:solidFill>
                <a:schemeClr val="bg2"/>
              </a:solidFill>
            </a:endParaRPr>
          </a:p>
        </p:txBody>
      </p:sp>
      <p:sp>
        <p:nvSpPr>
          <p:cNvPr id="111656" name="TextBox 9"/>
          <p:cNvSpPr txBox="1">
            <a:spLocks noChangeArrowheads="1"/>
          </p:cNvSpPr>
          <p:nvPr/>
        </p:nvSpPr>
        <p:spPr bwMode="auto">
          <a:xfrm>
            <a:off x="7386638" y="4065588"/>
            <a:ext cx="11128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eaLnBrk="1" hangingPunct="1">
              <a:spcBef>
                <a:spcPct val="0"/>
              </a:spcBef>
              <a:buClrTx/>
              <a:buSzTx/>
              <a:buFontTx/>
              <a:buNone/>
            </a:pPr>
            <a:r>
              <a:rPr lang="en-US" altLang="zh-CN" sz="1800">
                <a:latin typeface="Calibri" panose="020F0502020204030204" pitchFamily="34" charset="0"/>
                <a:ea typeface="宋体" panose="02010600030101010101" pitchFamily="2" charset="-122"/>
              </a:rPr>
              <a:t>Hash</a:t>
            </a:r>
            <a:r>
              <a:rPr lang="zh-CN" altLang="en-US" sz="1800">
                <a:latin typeface="Calibri" panose="020F0502020204030204" pitchFamily="34" charset="0"/>
                <a:ea typeface="宋体" panose="02010600030101010101" pitchFamily="2" charset="-122"/>
              </a:rPr>
              <a:t>类型</a:t>
            </a:r>
          </a:p>
        </p:txBody>
      </p:sp>
      <p:sp>
        <p:nvSpPr>
          <p:cNvPr id="111657" name="TextBox 10"/>
          <p:cNvSpPr txBox="1">
            <a:spLocks noChangeArrowheads="1"/>
          </p:cNvSpPr>
          <p:nvPr/>
        </p:nvSpPr>
        <p:spPr bwMode="auto">
          <a:xfrm>
            <a:off x="5743575" y="4779963"/>
            <a:ext cx="111283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eaLnBrk="1" hangingPunct="1">
              <a:spcBef>
                <a:spcPct val="0"/>
              </a:spcBef>
              <a:buClrTx/>
              <a:buSzTx/>
              <a:buFontTx/>
              <a:buNone/>
            </a:pPr>
            <a:r>
              <a:rPr lang="en-US" altLang="zh-CN" sz="1800">
                <a:latin typeface="Calibri" panose="020F0502020204030204" pitchFamily="34" charset="0"/>
                <a:ea typeface="宋体" panose="02010600030101010101" pitchFamily="2" charset="-122"/>
              </a:rPr>
              <a:t>List</a:t>
            </a:r>
            <a:r>
              <a:rPr lang="zh-CN" altLang="en-US" sz="1800">
                <a:latin typeface="Calibri" panose="020F0502020204030204" pitchFamily="34" charset="0"/>
                <a:ea typeface="宋体" panose="02010600030101010101" pitchFamily="2" charset="-122"/>
              </a:rPr>
              <a:t>类型</a:t>
            </a:r>
          </a:p>
        </p:txBody>
      </p:sp>
      <p:sp>
        <p:nvSpPr>
          <p:cNvPr id="111658" name="TextBox 11"/>
          <p:cNvSpPr txBox="1">
            <a:spLocks noChangeArrowheads="1"/>
          </p:cNvSpPr>
          <p:nvPr/>
        </p:nvSpPr>
        <p:spPr bwMode="auto">
          <a:xfrm>
            <a:off x="4386263" y="5922963"/>
            <a:ext cx="11922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eaLnBrk="1" hangingPunct="1">
              <a:spcBef>
                <a:spcPct val="0"/>
              </a:spcBef>
              <a:buClrTx/>
              <a:buSzTx/>
              <a:buFontTx/>
              <a:buNone/>
            </a:pPr>
            <a:r>
              <a:rPr lang="en-US" altLang="zh-CN" sz="1800">
                <a:latin typeface="Calibri" panose="020F0502020204030204" pitchFamily="34" charset="0"/>
                <a:ea typeface="宋体" panose="02010600030101010101" pitchFamily="2" charset="-122"/>
              </a:rPr>
              <a:t>String</a:t>
            </a:r>
            <a:r>
              <a:rPr lang="zh-CN" altLang="en-US" sz="1800">
                <a:latin typeface="Calibri" panose="020F0502020204030204" pitchFamily="34" charset="0"/>
                <a:ea typeface="宋体" panose="02010600030101010101" pitchFamily="2" charset="-122"/>
              </a:rPr>
              <a:t>类型</a:t>
            </a: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标题 1"/>
          <p:cNvSpPr>
            <a:spLocks noGrp="1"/>
          </p:cNvSpPr>
          <p:nvPr>
            <p:ph type="title"/>
          </p:nvPr>
        </p:nvSpPr>
        <p:spPr/>
        <p:txBody>
          <a:bodyPr/>
          <a:lstStyle/>
          <a:p>
            <a:pPr eaLnBrk="1" hangingPunct="1">
              <a:defRPr/>
            </a:pPr>
            <a:r>
              <a:rPr lang="en-US" altLang="zh-CN" sz="3600"/>
              <a:t>NoSQL</a:t>
            </a:r>
            <a:r>
              <a:rPr lang="zh-CN" altLang="en-US" sz="3600"/>
              <a:t>数据库</a:t>
            </a:r>
            <a:r>
              <a:rPr lang="en-US" altLang="zh-CN" sz="3600"/>
              <a:t>-</a:t>
            </a:r>
            <a:r>
              <a:rPr lang="zh-CN" altLang="en-US" sz="3600"/>
              <a:t>键值式存储</a:t>
            </a:r>
            <a:r>
              <a:rPr lang="en-US" altLang="zh-CN" sz="3600"/>
              <a:t>(</a:t>
            </a:r>
            <a:r>
              <a:rPr lang="en-US" altLang="zh-CN" sz="3200"/>
              <a:t>Redis</a:t>
            </a:r>
            <a:r>
              <a:rPr lang="en-US" altLang="zh-CN" sz="3600"/>
              <a:t>)</a:t>
            </a:r>
            <a:endParaRPr lang="zh-CN" altLang="en-US" sz="3600"/>
          </a:p>
        </p:txBody>
      </p:sp>
      <p:sp>
        <p:nvSpPr>
          <p:cNvPr id="113667" name="内容占位符 2"/>
          <p:cNvSpPr>
            <a:spLocks noGrp="1"/>
          </p:cNvSpPr>
          <p:nvPr>
            <p:ph idx="1"/>
          </p:nvPr>
        </p:nvSpPr>
        <p:spPr>
          <a:xfrm>
            <a:off x="457200" y="1600200"/>
            <a:ext cx="8329613" cy="4900613"/>
          </a:xfrm>
        </p:spPr>
        <p:txBody>
          <a:bodyPr/>
          <a:lstStyle/>
          <a:p>
            <a:pPr eaLnBrk="1" hangingPunct="1"/>
            <a:r>
              <a:rPr lang="en-US" altLang="zh-CN" sz="2400"/>
              <a:t>Redis</a:t>
            </a:r>
            <a:r>
              <a:rPr lang="zh-CN" altLang="en-US" sz="2400"/>
              <a:t>支持比较丰富的函数，例如</a:t>
            </a:r>
            <a:r>
              <a:rPr lang="en-US" altLang="zh-CN" sz="2400"/>
              <a:t>value</a:t>
            </a:r>
            <a:r>
              <a:rPr lang="zh-CN" altLang="en-US" sz="2400"/>
              <a:t>为集合类型，函数</a:t>
            </a:r>
            <a:r>
              <a:rPr lang="en-US" altLang="zh-CN" sz="2400"/>
              <a:t>s</a:t>
            </a:r>
            <a:r>
              <a:rPr lang="zh-CN" altLang="en-US" sz="2400"/>
              <a:t>inter  key otherKey 求两个</a:t>
            </a:r>
            <a:r>
              <a:rPr lang="en-US" altLang="zh-CN" sz="2400"/>
              <a:t>key</a:t>
            </a:r>
            <a:r>
              <a:rPr lang="zh-CN" altLang="en-US" sz="2400"/>
              <a:t>对应的</a:t>
            </a:r>
            <a:r>
              <a:rPr lang="en-US" altLang="zh-CN" sz="2400"/>
              <a:t>value</a:t>
            </a:r>
            <a:r>
              <a:rPr lang="zh-CN" altLang="en-US" sz="2400"/>
              <a:t>的交集</a:t>
            </a:r>
            <a:endParaRPr lang="en-US" altLang="zh-CN" sz="2400"/>
          </a:p>
          <a:p>
            <a:pPr eaLnBrk="1" hangingPunct="1"/>
            <a:r>
              <a:rPr lang="zh-CN" altLang="en-US" sz="2400"/>
              <a:t>例如，键</a:t>
            </a:r>
            <a:r>
              <a:rPr lang="en-US" altLang="zh-CN" sz="2400"/>
              <a:t>set1</a:t>
            </a:r>
            <a:r>
              <a:rPr lang="zh-CN" altLang="en-US" sz="2400"/>
              <a:t>和</a:t>
            </a:r>
            <a:r>
              <a:rPr lang="en-US" altLang="zh-CN" sz="2400"/>
              <a:t>set2</a:t>
            </a:r>
            <a:r>
              <a:rPr lang="zh-CN" altLang="en-US" sz="2400"/>
              <a:t>的</a:t>
            </a:r>
            <a:r>
              <a:rPr lang="en-US" altLang="zh-CN" sz="2400"/>
              <a:t>value</a:t>
            </a:r>
            <a:r>
              <a:rPr lang="zh-CN" altLang="en-US" sz="2400"/>
              <a:t>为集合类型，求交集 </a:t>
            </a:r>
            <a:endParaRPr lang="en-US" altLang="zh-CN" sz="2400"/>
          </a:p>
          <a:p>
            <a:pPr eaLnBrk="1" hangingPunct="1">
              <a:buFont typeface="Arial" panose="020B0604020202020204" pitchFamily="34" charset="0"/>
              <a:buNone/>
            </a:pPr>
            <a:r>
              <a:rPr lang="en-US" altLang="zh-CN" sz="2400"/>
              <a:t>     sinter set1 set2</a:t>
            </a:r>
            <a:r>
              <a:rPr lang="zh-CN" altLang="en-US" sz="2400"/>
              <a:t>，返回结果为</a:t>
            </a:r>
            <a:r>
              <a:rPr lang="en-US" altLang="zh-CN" sz="2400"/>
              <a:t>’apple’</a:t>
            </a:r>
          </a:p>
          <a:p>
            <a:pPr eaLnBrk="1" hangingPunct="1"/>
            <a:endParaRPr lang="en-US" altLang="zh-CN" sz="2400"/>
          </a:p>
          <a:p>
            <a:pPr eaLnBrk="1" hangingPunct="1"/>
            <a:endParaRPr lang="en-US" altLang="zh-CN" sz="2400"/>
          </a:p>
          <a:p>
            <a:pPr eaLnBrk="1" hangingPunct="1"/>
            <a:endParaRPr lang="en-US" altLang="zh-CN" sz="2400"/>
          </a:p>
          <a:p>
            <a:pPr eaLnBrk="1" hangingPunct="1">
              <a:buFont typeface="Arial" panose="020B0604020202020204" pitchFamily="34" charset="0"/>
              <a:buNone/>
            </a:pPr>
            <a:r>
              <a:rPr lang="en-US" altLang="zh-CN" sz="2400"/>
              <a:t>                </a:t>
            </a:r>
          </a:p>
        </p:txBody>
      </p:sp>
      <p:sp>
        <p:nvSpPr>
          <p:cNvPr id="113668" name="灯片编号占位符 7"/>
          <p:cNvSpPr>
            <a:spLocks noGrp="1"/>
          </p:cNvSpPr>
          <p:nvPr>
            <p:ph type="sldNum" sz="quarter" idx="11"/>
          </p:nvPr>
        </p:nvSpPr>
        <p:spPr>
          <a:xfrm>
            <a:off x="3505200" y="6477000"/>
            <a:ext cx="3733800" cy="304800"/>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lgn="ctr">
              <a:spcBef>
                <a:spcPct val="0"/>
              </a:spcBef>
              <a:buClrTx/>
              <a:buSzTx/>
              <a:buFontTx/>
              <a:buNone/>
            </a:pPr>
            <a:fld id="{BD296E5B-CD0D-4F39-8B9D-7223B88036D2}" type="slidenum">
              <a:rPr lang="zh-CN" altLang="en-US" sz="1200" b="0" smtClean="0">
                <a:solidFill>
                  <a:srgbClr val="898989"/>
                </a:solidFill>
                <a:latin typeface="Calibri" panose="020F0502020204030204" pitchFamily="34" charset="0"/>
                <a:ea typeface="宋体" panose="02010600030101010101" pitchFamily="2" charset="-122"/>
              </a:rPr>
              <a:pPr algn="ctr">
                <a:spcBef>
                  <a:spcPct val="0"/>
                </a:spcBef>
                <a:buClrTx/>
                <a:buSzTx/>
                <a:buFontTx/>
                <a:buNone/>
              </a:pPr>
              <a:t>82</a:t>
            </a:fld>
            <a:endParaRPr lang="zh-CN" altLang="en-US" sz="1200" b="0">
              <a:solidFill>
                <a:srgbClr val="898989"/>
              </a:solidFill>
              <a:latin typeface="Calibri" panose="020F0502020204030204" pitchFamily="34" charset="0"/>
              <a:ea typeface="宋体" panose="02010600030101010101" pitchFamily="2" charset="-122"/>
            </a:endParaRPr>
          </a:p>
        </p:txBody>
      </p:sp>
      <p:graphicFrame>
        <p:nvGraphicFramePr>
          <p:cNvPr id="5" name="表格 4"/>
          <p:cNvGraphicFramePr>
            <a:graphicFrameLocks noGrp="1"/>
          </p:cNvGraphicFramePr>
          <p:nvPr/>
        </p:nvGraphicFramePr>
        <p:xfrm>
          <a:off x="1428750" y="3714750"/>
          <a:ext cx="6500813" cy="1096974"/>
        </p:xfrm>
        <a:graphic>
          <a:graphicData uri="http://schemas.openxmlformats.org/drawingml/2006/table">
            <a:tbl>
              <a:tblPr firstRow="1" bandRow="1">
                <a:tableStyleId>{5C22544A-7EE6-4342-B048-85BDC9FD1C3A}</a:tableStyleId>
              </a:tblPr>
              <a:tblGrid>
                <a:gridCol w="1571625">
                  <a:extLst>
                    <a:ext uri="{9D8B030D-6E8A-4147-A177-3AD203B41FA5}">
                      <a16:colId xmlns:a16="http://schemas.microsoft.com/office/drawing/2014/main" val="20000"/>
                    </a:ext>
                  </a:extLst>
                </a:gridCol>
                <a:gridCol w="4929188">
                  <a:extLst>
                    <a:ext uri="{9D8B030D-6E8A-4147-A177-3AD203B41FA5}">
                      <a16:colId xmlns:a16="http://schemas.microsoft.com/office/drawing/2014/main" val="20001"/>
                    </a:ext>
                  </a:extLst>
                </a:gridCol>
              </a:tblGrid>
              <a:tr h="365654">
                <a:tc>
                  <a:txBody>
                    <a:bodyPr/>
                    <a:lstStyle/>
                    <a:p>
                      <a:pPr algn="ctr"/>
                      <a:r>
                        <a:rPr lang="en-US" altLang="zh-CN" sz="1800" dirty="0"/>
                        <a:t>key</a:t>
                      </a:r>
                      <a:endParaRPr lang="zh-CN" altLang="en-US" sz="1800" dirty="0"/>
                    </a:p>
                  </a:txBody>
                  <a:tcPr marL="91439" marR="91439" marT="45669" marB="45669"/>
                </a:tc>
                <a:tc>
                  <a:txBody>
                    <a:bodyPr/>
                    <a:lstStyle/>
                    <a:p>
                      <a:pPr algn="ctr"/>
                      <a:r>
                        <a:rPr lang="en-US" altLang="zh-CN" sz="1800" dirty="0"/>
                        <a:t>value</a:t>
                      </a:r>
                      <a:endParaRPr lang="zh-CN" altLang="en-US" sz="1800" dirty="0"/>
                    </a:p>
                  </a:txBody>
                  <a:tcPr marL="91439" marR="91439" marT="45669" marB="45669"/>
                </a:tc>
                <a:extLst>
                  <a:ext uri="{0D108BD9-81ED-4DB2-BD59-A6C34878D82A}">
                    <a16:rowId xmlns:a16="http://schemas.microsoft.com/office/drawing/2014/main" val="10000"/>
                  </a:ext>
                </a:extLst>
              </a:tr>
              <a:tr h="365654">
                <a:tc>
                  <a:txBody>
                    <a:bodyPr/>
                    <a:lstStyle/>
                    <a:p>
                      <a:r>
                        <a:rPr lang="en-US" altLang="zh-CN" sz="1800" dirty="0"/>
                        <a:t>set1</a:t>
                      </a:r>
                      <a:endParaRPr lang="zh-CN" altLang="en-US" sz="1800" dirty="0"/>
                    </a:p>
                  </a:txBody>
                  <a:tcPr marL="91439" marR="91439" marT="45669" marB="45669"/>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800" b="0" dirty="0"/>
                        <a:t>{‘banana’,  ’apple’}</a:t>
                      </a:r>
                      <a:endParaRPr lang="zh-CN" altLang="en-US" sz="1800" b="0" dirty="0"/>
                    </a:p>
                  </a:txBody>
                  <a:tcPr marL="91439" marR="91439" marT="45669" marB="45669"/>
                </a:tc>
                <a:extLst>
                  <a:ext uri="{0D108BD9-81ED-4DB2-BD59-A6C34878D82A}">
                    <a16:rowId xmlns:a16="http://schemas.microsoft.com/office/drawing/2014/main" val="10001"/>
                  </a:ext>
                </a:extLst>
              </a:tr>
              <a:tr h="36565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800" dirty="0"/>
                        <a:t>set2</a:t>
                      </a:r>
                      <a:endParaRPr lang="zh-CN" altLang="en-US" sz="1800" dirty="0"/>
                    </a:p>
                  </a:txBody>
                  <a:tcPr marL="91439" marR="91439" marT="45669" marB="45669"/>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800" b="0" dirty="0"/>
                        <a:t>{‘apple’,  ’orange’,  ’pear’}</a:t>
                      </a:r>
                      <a:endParaRPr lang="zh-CN" altLang="en-US" sz="1800" b="0" dirty="0"/>
                    </a:p>
                  </a:txBody>
                  <a:tcPr marL="91439" marR="91439" marT="45669" marB="45669"/>
                </a:tc>
                <a:extLst>
                  <a:ext uri="{0D108BD9-81ED-4DB2-BD59-A6C34878D82A}">
                    <a16:rowId xmlns:a16="http://schemas.microsoft.com/office/drawing/2014/main" val="10002"/>
                  </a:ext>
                </a:extLst>
              </a:tr>
            </a:tbl>
          </a:graphicData>
        </a:graphic>
      </p:graphicFrame>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7762" name="Picture 2" descr="graphdb-rels-twitter.sv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950" y="1371600"/>
            <a:ext cx="3759200" cy="4721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a:xfrm>
            <a:off x="467544" y="116632"/>
            <a:ext cx="8251382" cy="838200"/>
          </a:xfrm>
        </p:spPr>
        <p:txBody>
          <a:bodyPr/>
          <a:lstStyle/>
          <a:p>
            <a:pPr>
              <a:defRPr/>
            </a:pPr>
            <a:r>
              <a:rPr lang="en-US" altLang="zh-CN" dirty="0"/>
              <a:t>NoSQL</a:t>
            </a:r>
            <a:r>
              <a:rPr lang="zh-CN" altLang="en-US" dirty="0"/>
              <a:t>数据库</a:t>
            </a:r>
            <a:r>
              <a:rPr lang="en-US" altLang="zh-CN" dirty="0"/>
              <a:t>- 4 </a:t>
            </a:r>
            <a:r>
              <a:rPr lang="zh-CN" altLang="en-US" dirty="0"/>
              <a:t>图结构</a:t>
            </a:r>
            <a:r>
              <a:rPr lang="en-US" altLang="zh-CN" dirty="0"/>
              <a:t>(Neo4j)</a:t>
            </a:r>
            <a:endParaRPr lang="zh-CN" altLang="en-US" dirty="0"/>
          </a:p>
        </p:txBody>
      </p:sp>
      <p:graphicFrame>
        <p:nvGraphicFramePr>
          <p:cNvPr id="8" name="内容占位符 7"/>
          <p:cNvGraphicFramePr>
            <a:graphicFrameLocks noGrp="1"/>
          </p:cNvGraphicFramePr>
          <p:nvPr>
            <p:ph idx="1"/>
          </p:nvPr>
        </p:nvGraphicFramePr>
        <p:xfrm>
          <a:off x="3779838" y="1844675"/>
          <a:ext cx="5184776" cy="4392614"/>
        </p:xfrm>
        <a:graphic>
          <a:graphicData uri="http://schemas.openxmlformats.org/drawingml/2006/table">
            <a:tbl>
              <a:tblPr>
                <a:tableStyleId>{8A107856-5554-42FB-B03E-39F5DBC370BA}</a:tableStyleId>
              </a:tblPr>
              <a:tblGrid>
                <a:gridCol w="2592388">
                  <a:extLst>
                    <a:ext uri="{9D8B030D-6E8A-4147-A177-3AD203B41FA5}">
                      <a16:colId xmlns:a16="http://schemas.microsoft.com/office/drawing/2014/main" val="20000"/>
                    </a:ext>
                  </a:extLst>
                </a:gridCol>
                <a:gridCol w="2592388">
                  <a:extLst>
                    <a:ext uri="{9D8B030D-6E8A-4147-A177-3AD203B41FA5}">
                      <a16:colId xmlns:a16="http://schemas.microsoft.com/office/drawing/2014/main" val="20001"/>
                    </a:ext>
                  </a:extLst>
                </a:gridCol>
              </a:tblGrid>
              <a:tr h="421342">
                <a:tc>
                  <a:txBody>
                    <a:bodyPr/>
                    <a:lstStyle/>
                    <a:p>
                      <a:pPr algn="ctr">
                        <a:spcAft>
                          <a:spcPts val="960"/>
                        </a:spcAft>
                      </a:pPr>
                      <a:r>
                        <a:rPr lang="zh-CN" sz="2000" kern="0" dirty="0">
                          <a:effectLst/>
                        </a:rPr>
                        <a:t>功能 </a:t>
                      </a:r>
                      <a:endParaRPr lang="zh-CN" sz="2000" kern="100" dirty="0">
                        <a:effectLst/>
                        <a:latin typeface="Times New Roman" panose="02020603050405020304" pitchFamily="18" charset="0"/>
                        <a:ea typeface="宋体" panose="02010600030101010101" pitchFamily="2" charset="-122"/>
                      </a:endParaRPr>
                    </a:p>
                  </a:txBody>
                  <a:tcPr marL="38101" marR="38101" marT="28576" marB="9525"/>
                </a:tc>
                <a:tc>
                  <a:txBody>
                    <a:bodyPr/>
                    <a:lstStyle/>
                    <a:p>
                      <a:pPr algn="ctr">
                        <a:spcAft>
                          <a:spcPts val="960"/>
                        </a:spcAft>
                      </a:pPr>
                      <a:r>
                        <a:rPr lang="zh-CN" sz="2000" kern="0" dirty="0">
                          <a:effectLst/>
                        </a:rPr>
                        <a:t>实现</a:t>
                      </a:r>
                      <a:endParaRPr lang="zh-CN" sz="2000" kern="100" dirty="0">
                        <a:effectLst/>
                        <a:latin typeface="Times New Roman" panose="02020603050405020304" pitchFamily="18" charset="0"/>
                        <a:ea typeface="宋体" panose="02010600030101010101" pitchFamily="2" charset="-122"/>
                      </a:endParaRPr>
                    </a:p>
                  </a:txBody>
                  <a:tcPr marL="38101" marR="38101" marT="28576" marB="9525"/>
                </a:tc>
                <a:extLst>
                  <a:ext uri="{0D108BD9-81ED-4DB2-BD59-A6C34878D82A}">
                    <a16:rowId xmlns:a16="http://schemas.microsoft.com/office/drawing/2014/main" val="10000"/>
                  </a:ext>
                </a:extLst>
              </a:tr>
              <a:tr h="992818">
                <a:tc>
                  <a:txBody>
                    <a:bodyPr/>
                    <a:lstStyle/>
                    <a:p>
                      <a:pPr algn="l">
                        <a:lnSpc>
                          <a:spcPts val="1920"/>
                        </a:lnSpc>
                        <a:spcBef>
                          <a:spcPts val="150"/>
                        </a:spcBef>
                        <a:spcAft>
                          <a:spcPts val="150"/>
                        </a:spcAft>
                      </a:pPr>
                      <a:r>
                        <a:rPr lang="en-US" sz="1600" kern="0" dirty="0">
                          <a:effectLst/>
                        </a:rPr>
                        <a:t>get who a person follows</a:t>
                      </a:r>
                      <a:endParaRPr lang="zh-CN" sz="1600" kern="100" dirty="0">
                        <a:effectLst/>
                        <a:latin typeface="Times New Roman" panose="02020603050405020304" pitchFamily="18" charset="0"/>
                        <a:ea typeface="宋体" panose="02010600030101010101" pitchFamily="2" charset="-122"/>
                      </a:endParaRPr>
                    </a:p>
                  </a:txBody>
                  <a:tcPr marL="38101" marR="38101" marT="28576" marB="9525"/>
                </a:tc>
                <a:tc>
                  <a:txBody>
                    <a:bodyPr/>
                    <a:lstStyle/>
                    <a:p>
                      <a:pPr algn="l">
                        <a:lnSpc>
                          <a:spcPts val="1920"/>
                        </a:lnSpc>
                        <a:spcBef>
                          <a:spcPts val="150"/>
                        </a:spcBef>
                        <a:spcAft>
                          <a:spcPts val="150"/>
                        </a:spcAft>
                      </a:pPr>
                      <a:r>
                        <a:rPr lang="en-US" sz="1600" kern="0" dirty="0">
                          <a:effectLst/>
                        </a:rPr>
                        <a:t>outgoing </a:t>
                      </a:r>
                      <a:r>
                        <a:rPr lang="en-US" sz="1600" i="1" kern="0" dirty="0">
                          <a:solidFill>
                            <a:schemeClr val="bg1">
                              <a:lumMod val="60000"/>
                              <a:lumOff val="40000"/>
                            </a:schemeClr>
                          </a:solidFill>
                          <a:effectLst/>
                        </a:rPr>
                        <a:t>follows</a:t>
                      </a:r>
                      <a:r>
                        <a:rPr lang="en-US" sz="1600" kern="0" dirty="0">
                          <a:solidFill>
                            <a:schemeClr val="bg1">
                              <a:lumMod val="60000"/>
                              <a:lumOff val="40000"/>
                            </a:schemeClr>
                          </a:solidFill>
                          <a:effectLst/>
                        </a:rPr>
                        <a:t> </a:t>
                      </a:r>
                      <a:r>
                        <a:rPr lang="en-US" sz="1600" kern="0" dirty="0">
                          <a:effectLst/>
                        </a:rPr>
                        <a:t>relationships, depth one</a:t>
                      </a:r>
                      <a:endParaRPr lang="zh-CN" sz="1600" kern="100" dirty="0">
                        <a:effectLst/>
                        <a:latin typeface="Times New Roman" panose="02020603050405020304" pitchFamily="18" charset="0"/>
                        <a:ea typeface="宋体" panose="02010600030101010101" pitchFamily="2" charset="-122"/>
                      </a:endParaRPr>
                    </a:p>
                  </a:txBody>
                  <a:tcPr marL="38101" marR="38101" marT="28576" marB="9525"/>
                </a:tc>
                <a:extLst>
                  <a:ext uri="{0D108BD9-81ED-4DB2-BD59-A6C34878D82A}">
                    <a16:rowId xmlns:a16="http://schemas.microsoft.com/office/drawing/2014/main" val="10001"/>
                  </a:ext>
                </a:extLst>
              </a:tr>
              <a:tr h="992818">
                <a:tc>
                  <a:txBody>
                    <a:bodyPr/>
                    <a:lstStyle/>
                    <a:p>
                      <a:pPr algn="l">
                        <a:lnSpc>
                          <a:spcPts val="1920"/>
                        </a:lnSpc>
                        <a:spcBef>
                          <a:spcPts val="150"/>
                        </a:spcBef>
                        <a:spcAft>
                          <a:spcPts val="150"/>
                        </a:spcAft>
                      </a:pPr>
                      <a:r>
                        <a:rPr lang="en-US" sz="1600" kern="0" dirty="0">
                          <a:effectLst/>
                        </a:rPr>
                        <a:t>get the followers of a person</a:t>
                      </a:r>
                      <a:endParaRPr lang="zh-CN" sz="1600" kern="100" dirty="0">
                        <a:effectLst/>
                        <a:latin typeface="Times New Roman" panose="02020603050405020304" pitchFamily="18" charset="0"/>
                        <a:ea typeface="宋体" panose="02010600030101010101" pitchFamily="2" charset="-122"/>
                      </a:endParaRPr>
                    </a:p>
                  </a:txBody>
                  <a:tcPr marL="38101" marR="38101" marT="28576" marB="9525"/>
                </a:tc>
                <a:tc>
                  <a:txBody>
                    <a:bodyPr/>
                    <a:lstStyle/>
                    <a:p>
                      <a:pPr algn="l">
                        <a:lnSpc>
                          <a:spcPts val="1920"/>
                        </a:lnSpc>
                        <a:spcBef>
                          <a:spcPts val="150"/>
                        </a:spcBef>
                        <a:spcAft>
                          <a:spcPts val="150"/>
                        </a:spcAft>
                      </a:pPr>
                      <a:r>
                        <a:rPr lang="en-US" sz="1600" kern="0" dirty="0">
                          <a:effectLst/>
                        </a:rPr>
                        <a:t>incoming </a:t>
                      </a:r>
                      <a:r>
                        <a:rPr lang="en-US" sz="1600" i="1" kern="0" dirty="0">
                          <a:solidFill>
                            <a:schemeClr val="bg1">
                              <a:lumMod val="60000"/>
                              <a:lumOff val="40000"/>
                            </a:schemeClr>
                          </a:solidFill>
                          <a:effectLst/>
                          <a:latin typeface="+mn-lt"/>
                          <a:ea typeface="+mn-ea"/>
                          <a:cs typeface="+mn-cs"/>
                        </a:rPr>
                        <a:t>follows</a:t>
                      </a:r>
                      <a:r>
                        <a:rPr lang="en-US" sz="1600" kern="0" dirty="0">
                          <a:effectLst/>
                        </a:rPr>
                        <a:t> relationships, depth one</a:t>
                      </a:r>
                      <a:endParaRPr lang="zh-CN" sz="1600" kern="100" dirty="0">
                        <a:effectLst/>
                        <a:latin typeface="Times New Roman" panose="02020603050405020304" pitchFamily="18" charset="0"/>
                        <a:ea typeface="宋体" panose="02010600030101010101" pitchFamily="2" charset="-122"/>
                      </a:endParaRPr>
                    </a:p>
                  </a:txBody>
                  <a:tcPr marL="38101" marR="38101" marT="28576" marB="9525"/>
                </a:tc>
                <a:extLst>
                  <a:ext uri="{0D108BD9-81ED-4DB2-BD59-A6C34878D82A}">
                    <a16:rowId xmlns:a16="http://schemas.microsoft.com/office/drawing/2014/main" val="10002"/>
                  </a:ext>
                </a:extLst>
              </a:tr>
              <a:tr h="992818">
                <a:tc>
                  <a:txBody>
                    <a:bodyPr/>
                    <a:lstStyle/>
                    <a:p>
                      <a:pPr algn="l">
                        <a:lnSpc>
                          <a:spcPts val="1920"/>
                        </a:lnSpc>
                        <a:spcBef>
                          <a:spcPts val="150"/>
                        </a:spcBef>
                        <a:spcAft>
                          <a:spcPts val="150"/>
                        </a:spcAft>
                      </a:pPr>
                      <a:r>
                        <a:rPr lang="en-US" sz="1600" kern="0">
                          <a:effectLst/>
                        </a:rPr>
                        <a:t>get who a person blocks</a:t>
                      </a:r>
                      <a:endParaRPr lang="zh-CN" sz="1600" kern="100" dirty="0">
                        <a:effectLst/>
                        <a:latin typeface="Times New Roman" panose="02020603050405020304" pitchFamily="18" charset="0"/>
                        <a:ea typeface="宋体" panose="02010600030101010101" pitchFamily="2" charset="-122"/>
                      </a:endParaRPr>
                    </a:p>
                  </a:txBody>
                  <a:tcPr marL="38101" marR="38101" marT="28576" marB="9525"/>
                </a:tc>
                <a:tc>
                  <a:txBody>
                    <a:bodyPr/>
                    <a:lstStyle/>
                    <a:p>
                      <a:pPr algn="l">
                        <a:lnSpc>
                          <a:spcPts val="1920"/>
                        </a:lnSpc>
                        <a:spcBef>
                          <a:spcPts val="150"/>
                        </a:spcBef>
                        <a:spcAft>
                          <a:spcPts val="150"/>
                        </a:spcAft>
                      </a:pPr>
                      <a:r>
                        <a:rPr lang="en-US" sz="1600" kern="0" dirty="0">
                          <a:effectLst/>
                        </a:rPr>
                        <a:t>outgoing </a:t>
                      </a:r>
                      <a:r>
                        <a:rPr lang="en-US" sz="1600" i="1" kern="0" dirty="0">
                          <a:solidFill>
                            <a:schemeClr val="bg1">
                              <a:lumMod val="60000"/>
                              <a:lumOff val="40000"/>
                            </a:schemeClr>
                          </a:solidFill>
                          <a:effectLst/>
                          <a:latin typeface="+mn-lt"/>
                          <a:ea typeface="+mn-ea"/>
                          <a:cs typeface="+mn-cs"/>
                        </a:rPr>
                        <a:t>blocks</a:t>
                      </a:r>
                      <a:r>
                        <a:rPr lang="en-US" sz="1600" kern="0" dirty="0">
                          <a:effectLst/>
                        </a:rPr>
                        <a:t> relationships, depth one</a:t>
                      </a:r>
                      <a:endParaRPr lang="zh-CN" sz="1600" kern="100" dirty="0">
                        <a:effectLst/>
                        <a:latin typeface="Times New Roman" panose="02020603050405020304" pitchFamily="18" charset="0"/>
                        <a:ea typeface="宋体" panose="02010600030101010101" pitchFamily="2" charset="-122"/>
                      </a:endParaRPr>
                    </a:p>
                  </a:txBody>
                  <a:tcPr marL="38101" marR="38101" marT="28576" marB="9525"/>
                </a:tc>
                <a:extLst>
                  <a:ext uri="{0D108BD9-81ED-4DB2-BD59-A6C34878D82A}">
                    <a16:rowId xmlns:a16="http://schemas.microsoft.com/office/drawing/2014/main" val="10003"/>
                  </a:ext>
                </a:extLst>
              </a:tr>
              <a:tr h="992818">
                <a:tc>
                  <a:txBody>
                    <a:bodyPr/>
                    <a:lstStyle/>
                    <a:p>
                      <a:pPr algn="l">
                        <a:lnSpc>
                          <a:spcPts val="1920"/>
                        </a:lnSpc>
                        <a:spcBef>
                          <a:spcPts val="150"/>
                        </a:spcBef>
                        <a:spcAft>
                          <a:spcPts val="150"/>
                        </a:spcAft>
                      </a:pPr>
                      <a:r>
                        <a:rPr lang="en-US" sz="1600" kern="0">
                          <a:effectLst/>
                        </a:rPr>
                        <a:t>get who a person is blocked by</a:t>
                      </a:r>
                      <a:endParaRPr lang="zh-CN" sz="1600" kern="100">
                        <a:effectLst/>
                        <a:latin typeface="Times New Roman" panose="02020603050405020304" pitchFamily="18" charset="0"/>
                        <a:ea typeface="宋体" panose="02010600030101010101" pitchFamily="2" charset="-122"/>
                      </a:endParaRPr>
                    </a:p>
                  </a:txBody>
                  <a:tcPr marL="38101" marR="38101" marT="28576" marB="9525"/>
                </a:tc>
                <a:tc>
                  <a:txBody>
                    <a:bodyPr/>
                    <a:lstStyle/>
                    <a:p>
                      <a:pPr algn="l">
                        <a:lnSpc>
                          <a:spcPts val="1920"/>
                        </a:lnSpc>
                        <a:spcBef>
                          <a:spcPts val="150"/>
                        </a:spcBef>
                        <a:spcAft>
                          <a:spcPts val="150"/>
                        </a:spcAft>
                      </a:pPr>
                      <a:r>
                        <a:rPr lang="en-US" sz="1600" kern="0" dirty="0">
                          <a:effectLst/>
                        </a:rPr>
                        <a:t>incoming </a:t>
                      </a:r>
                      <a:r>
                        <a:rPr lang="en-US" sz="1600" i="1" kern="0" dirty="0">
                          <a:solidFill>
                            <a:schemeClr val="bg1">
                              <a:lumMod val="60000"/>
                              <a:lumOff val="40000"/>
                            </a:schemeClr>
                          </a:solidFill>
                          <a:effectLst/>
                          <a:latin typeface="+mn-lt"/>
                          <a:ea typeface="+mn-ea"/>
                          <a:cs typeface="+mn-cs"/>
                        </a:rPr>
                        <a:t>blocks</a:t>
                      </a:r>
                      <a:r>
                        <a:rPr lang="en-US" sz="1600" kern="0" dirty="0">
                          <a:effectLst/>
                        </a:rPr>
                        <a:t> relationships, depth one</a:t>
                      </a:r>
                      <a:endParaRPr lang="zh-CN" sz="1600" kern="100" dirty="0">
                        <a:effectLst/>
                        <a:latin typeface="Times New Roman" panose="02020603050405020304" pitchFamily="18" charset="0"/>
                        <a:ea typeface="宋体" panose="02010600030101010101" pitchFamily="2" charset="-122"/>
                      </a:endParaRPr>
                    </a:p>
                  </a:txBody>
                  <a:tcPr marL="38101" marR="38101" marT="28576" marB="9525"/>
                </a:tc>
                <a:extLst>
                  <a:ext uri="{0D108BD9-81ED-4DB2-BD59-A6C34878D82A}">
                    <a16:rowId xmlns:a16="http://schemas.microsoft.com/office/drawing/2014/main" val="10004"/>
                  </a:ext>
                </a:extLst>
              </a:tr>
            </a:tbl>
          </a:graphicData>
        </a:graphic>
      </p:graphicFrame>
      <p:sp>
        <p:nvSpPr>
          <p:cNvPr id="4" name="日期占位符 3"/>
          <p:cNvSpPr>
            <a:spLocks noGrp="1"/>
          </p:cNvSpPr>
          <p:nvPr>
            <p:ph type="dt" sz="quarter" idx="10"/>
          </p:nvPr>
        </p:nvSpPr>
        <p:spPr/>
        <p:txBody>
          <a:bodyPr/>
          <a:lstStyle/>
          <a:p>
            <a:pPr>
              <a:defRPr/>
            </a:pPr>
            <a:fld id="{C9301B43-AAD5-4CC0-B2C0-8A139628A039}" type="datetime3">
              <a:rPr lang="zh-CN" altLang="en-US" smtClean="0"/>
              <a:pPr>
                <a:defRPr/>
              </a:pPr>
              <a:t>2022年9月13日星期二</a:t>
            </a:fld>
            <a:endParaRPr lang="en-US" altLang="zh-CN"/>
          </a:p>
        </p:txBody>
      </p:sp>
      <p:sp>
        <p:nvSpPr>
          <p:cNvPr id="117785" name="灯片编号占位符 4"/>
          <p:cNvSpPr>
            <a:spLocks noGrp="1"/>
          </p:cNvSpPr>
          <p:nvPr>
            <p:ph type="sldNum" sz="quarter" idx="1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0"/>
              </a:spcBef>
              <a:buClrTx/>
              <a:buSzTx/>
              <a:buFontTx/>
              <a:buNone/>
            </a:pPr>
            <a:fld id="{67B21809-461C-4220-BE7E-50B3FDA93E97}" type="slidenum">
              <a:rPr lang="zh-CN" altLang="en-US" sz="2400" smtClean="0">
                <a:solidFill>
                  <a:schemeClr val="accent2"/>
                </a:solidFill>
                <a:latin typeface="Times New Roman" panose="02020603050405020304" pitchFamily="18" charset="0"/>
              </a:rPr>
              <a:pPr>
                <a:spcBef>
                  <a:spcPct val="0"/>
                </a:spcBef>
                <a:buClrTx/>
                <a:buSzTx/>
                <a:buFontTx/>
                <a:buNone/>
              </a:pPr>
              <a:t>83</a:t>
            </a:fld>
            <a:endParaRPr lang="en-US" altLang="zh-CN" sz="2400">
              <a:solidFill>
                <a:schemeClr val="accent2"/>
              </a:solidFill>
              <a:latin typeface="Times New Roman" panose="02020603050405020304" pitchFamily="18" charset="0"/>
            </a:endParaRPr>
          </a:p>
        </p:txBody>
      </p:sp>
      <p:sp>
        <p:nvSpPr>
          <p:cNvPr id="117786" name="页脚占位符 5"/>
          <p:cNvSpPr>
            <a:spLocks noGrp="1"/>
          </p:cNvSpPr>
          <p:nvPr>
            <p:ph type="ftr"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50000"/>
              </a:spcBef>
              <a:buClrTx/>
              <a:buSzTx/>
              <a:buFontTx/>
              <a:buNone/>
            </a:pPr>
            <a:r>
              <a:rPr lang="zh-CN" altLang="en-US" sz="2400">
                <a:solidFill>
                  <a:schemeClr val="tx1"/>
                </a:solidFill>
                <a:latin typeface="Times New Roman" panose="02020603050405020304" pitchFamily="18" charset="0"/>
                <a:ea typeface="宋体" panose="02010600030101010101" pitchFamily="2" charset="-122"/>
              </a:rPr>
              <a:t>大数据管理----前言</a:t>
            </a:r>
            <a:endParaRPr lang="zh-CN" altLang="zh-CN" sz="2400">
              <a:solidFill>
                <a:schemeClr val="tx1"/>
              </a:solidFill>
              <a:latin typeface="Times New Roman" panose="02020603050405020304" pitchFamily="18" charset="0"/>
              <a:ea typeface="宋体" panose="02010600030101010101" pitchFamily="2" charset="-122"/>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内容占位符 6"/>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717848" y="2588929"/>
            <a:ext cx="7772400" cy="3888071"/>
          </a:xfrm>
        </p:spPr>
      </p:pic>
      <p:sp>
        <p:nvSpPr>
          <p:cNvPr id="4" name="日期占位符 3"/>
          <p:cNvSpPr>
            <a:spLocks noGrp="1"/>
          </p:cNvSpPr>
          <p:nvPr>
            <p:ph type="dt" sz="half" idx="10"/>
          </p:nvPr>
        </p:nvSpPr>
        <p:spPr/>
        <p:txBody>
          <a:bodyPr/>
          <a:lstStyle/>
          <a:p>
            <a:pPr>
              <a:defRPr/>
            </a:pPr>
            <a:fld id="{0E64667F-6A7A-4868-B32C-26A92B827C87}" type="datetime3">
              <a:rPr lang="zh-CN" altLang="en-US" smtClean="0"/>
              <a:pPr>
                <a:defRPr/>
              </a:pPr>
              <a:t>2022年9月13日星期二</a:t>
            </a:fld>
            <a:endParaRPr lang="en-US" altLang="zh-CN"/>
          </a:p>
        </p:txBody>
      </p:sp>
      <p:sp>
        <p:nvSpPr>
          <p:cNvPr id="5" name="灯片编号占位符 4"/>
          <p:cNvSpPr>
            <a:spLocks noGrp="1"/>
          </p:cNvSpPr>
          <p:nvPr>
            <p:ph type="sldNum" sz="quarter" idx="11"/>
          </p:nvPr>
        </p:nvSpPr>
        <p:spPr/>
        <p:txBody>
          <a:bodyPr/>
          <a:lstStyle/>
          <a:p>
            <a:pPr>
              <a:defRPr/>
            </a:pPr>
            <a:fld id="{77D8ADC7-830B-4ACA-BC27-69EA4A3920D2}" type="slidenum">
              <a:rPr lang="zh-CN" altLang="en-US" smtClean="0"/>
              <a:pPr>
                <a:defRPr/>
              </a:pPr>
              <a:t>84</a:t>
            </a:fld>
            <a:endParaRPr lang="en-US" altLang="zh-CN"/>
          </a:p>
        </p:txBody>
      </p:sp>
      <p:sp>
        <p:nvSpPr>
          <p:cNvPr id="6" name="页脚占位符 5"/>
          <p:cNvSpPr>
            <a:spLocks noGrp="1"/>
          </p:cNvSpPr>
          <p:nvPr>
            <p:ph type="ftr" sz="quarter" idx="12"/>
          </p:nvPr>
        </p:nvSpPr>
        <p:spPr/>
        <p:txBody>
          <a:bodyPr/>
          <a:lstStyle/>
          <a:p>
            <a:pPr>
              <a:defRPr/>
            </a:pPr>
            <a:r>
              <a:rPr lang="zh-CN" altLang="en-US"/>
              <a:t>大数据管理----前言</a:t>
            </a:r>
            <a:endParaRPr lang="zh-CN" altLang="zh-CN"/>
          </a:p>
        </p:txBody>
      </p:sp>
      <p:sp>
        <p:nvSpPr>
          <p:cNvPr id="8" name="矩形 7"/>
          <p:cNvSpPr/>
          <p:nvPr/>
        </p:nvSpPr>
        <p:spPr>
          <a:xfrm>
            <a:off x="720160" y="1340768"/>
            <a:ext cx="7956296" cy="830997"/>
          </a:xfrm>
          <a:prstGeom prst="rect">
            <a:avLst/>
          </a:prstGeom>
        </p:spPr>
        <p:txBody>
          <a:bodyPr wrap="square">
            <a:spAutoFit/>
          </a:bodyPr>
          <a:lstStyle/>
          <a:p>
            <a:r>
              <a:rPr lang="zh-CN" altLang="en-US" dirty="0">
                <a:solidFill>
                  <a:srgbClr val="4D4D4D"/>
                </a:solidFill>
                <a:latin typeface="-apple-system"/>
              </a:rPr>
              <a:t>下图是</a:t>
            </a:r>
            <a:r>
              <a:rPr lang="en-US" altLang="zh-CN" dirty="0">
                <a:solidFill>
                  <a:srgbClr val="4D4D4D"/>
                </a:solidFill>
                <a:latin typeface="-apple-system"/>
              </a:rPr>
              <a:t>Neo4j</a:t>
            </a:r>
            <a:r>
              <a:rPr lang="zh-CN" altLang="en-US" dirty="0">
                <a:solidFill>
                  <a:srgbClr val="4D4D4D"/>
                </a:solidFill>
                <a:latin typeface="-apple-system"/>
              </a:rPr>
              <a:t>中一个电影的官方例子。节点有演员、导演和电影等。导演导演了某部电影，演员参演了某部电影。</a:t>
            </a:r>
            <a:endParaRPr lang="zh-CN" altLang="en-US" dirty="0"/>
          </a:p>
        </p:txBody>
      </p:sp>
      <p:sp>
        <p:nvSpPr>
          <p:cNvPr id="9" name="标题 1">
            <a:extLst>
              <a:ext uri="{FF2B5EF4-FFF2-40B4-BE49-F238E27FC236}">
                <a16:creationId xmlns:a16="http://schemas.microsoft.com/office/drawing/2014/main" id="{D90F638A-90A3-4591-A48E-DBD8282FA295}"/>
              </a:ext>
            </a:extLst>
          </p:cNvPr>
          <p:cNvSpPr txBox="1">
            <a:spLocks/>
          </p:cNvSpPr>
          <p:nvPr/>
        </p:nvSpPr>
        <p:spPr bwMode="auto">
          <a:xfrm>
            <a:off x="425074" y="94382"/>
            <a:ext cx="8251382"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b" anchorCtr="0" compatLnSpc="1">
            <a:prstTxWarp prst="textNoShape">
              <a:avLst/>
            </a:prstTxWarp>
          </a:bodyPr>
          <a:lstStyle>
            <a:lvl1pPr algn="l" rtl="0" eaLnBrk="0" fontAlgn="base" hangingPunct="0">
              <a:spcBef>
                <a:spcPct val="0"/>
              </a:spcBef>
              <a:spcAft>
                <a:spcPct val="0"/>
              </a:spcAft>
              <a:defRPr kumimoji="1" sz="4400" b="1">
                <a:solidFill>
                  <a:srgbClr val="FF3300"/>
                </a:solidFill>
                <a:effectLst>
                  <a:outerShdw blurRad="38100" dist="38100" dir="2700000" algn="tl">
                    <a:srgbClr val="000000">
                      <a:alpha val="43137"/>
                    </a:srgbClr>
                  </a:outerShdw>
                </a:effectLst>
                <a:latin typeface="+mj-lt"/>
                <a:ea typeface="+mj-ea"/>
                <a:cs typeface="+mj-cs"/>
              </a:defRPr>
            </a:lvl1pPr>
            <a:lvl2pPr algn="l" rtl="0" eaLnBrk="0" fontAlgn="base" hangingPunct="0">
              <a:spcBef>
                <a:spcPct val="0"/>
              </a:spcBef>
              <a:spcAft>
                <a:spcPct val="0"/>
              </a:spcAft>
              <a:defRPr kumimoji="1" sz="4400" b="1">
                <a:solidFill>
                  <a:srgbClr val="FF3300"/>
                </a:solidFill>
                <a:latin typeface="Arial" charset="0"/>
                <a:ea typeface="隶书" pitchFamily="49" charset="-122"/>
              </a:defRPr>
            </a:lvl2pPr>
            <a:lvl3pPr algn="l" rtl="0" eaLnBrk="0" fontAlgn="base" hangingPunct="0">
              <a:spcBef>
                <a:spcPct val="0"/>
              </a:spcBef>
              <a:spcAft>
                <a:spcPct val="0"/>
              </a:spcAft>
              <a:defRPr kumimoji="1" sz="4400" b="1">
                <a:solidFill>
                  <a:srgbClr val="FF3300"/>
                </a:solidFill>
                <a:latin typeface="Arial" charset="0"/>
                <a:ea typeface="隶书" pitchFamily="49" charset="-122"/>
              </a:defRPr>
            </a:lvl3pPr>
            <a:lvl4pPr algn="l" rtl="0" eaLnBrk="0" fontAlgn="base" hangingPunct="0">
              <a:spcBef>
                <a:spcPct val="0"/>
              </a:spcBef>
              <a:spcAft>
                <a:spcPct val="0"/>
              </a:spcAft>
              <a:defRPr kumimoji="1" sz="4400" b="1">
                <a:solidFill>
                  <a:srgbClr val="FF3300"/>
                </a:solidFill>
                <a:latin typeface="Arial" charset="0"/>
                <a:ea typeface="隶书" pitchFamily="49" charset="-122"/>
              </a:defRPr>
            </a:lvl4pPr>
            <a:lvl5pPr algn="l" rtl="0" eaLnBrk="0" fontAlgn="base" hangingPunct="0">
              <a:spcBef>
                <a:spcPct val="0"/>
              </a:spcBef>
              <a:spcAft>
                <a:spcPct val="0"/>
              </a:spcAft>
              <a:defRPr kumimoji="1" sz="4400" b="1">
                <a:solidFill>
                  <a:srgbClr val="FF3300"/>
                </a:solidFill>
                <a:latin typeface="Arial" charset="0"/>
                <a:ea typeface="隶书" pitchFamily="49" charset="-122"/>
              </a:defRPr>
            </a:lvl5pPr>
            <a:lvl6pPr marL="457200" algn="l" rtl="0" fontAlgn="base">
              <a:spcBef>
                <a:spcPct val="0"/>
              </a:spcBef>
              <a:spcAft>
                <a:spcPct val="0"/>
              </a:spcAft>
              <a:defRPr kumimoji="1" sz="4400" b="1">
                <a:solidFill>
                  <a:srgbClr val="FF3300"/>
                </a:solidFill>
                <a:latin typeface="Arial" charset="0"/>
                <a:ea typeface="隶书" pitchFamily="49" charset="-122"/>
              </a:defRPr>
            </a:lvl6pPr>
            <a:lvl7pPr marL="914400" algn="l" rtl="0" fontAlgn="base">
              <a:spcBef>
                <a:spcPct val="0"/>
              </a:spcBef>
              <a:spcAft>
                <a:spcPct val="0"/>
              </a:spcAft>
              <a:defRPr kumimoji="1" sz="4400" b="1">
                <a:solidFill>
                  <a:srgbClr val="FF3300"/>
                </a:solidFill>
                <a:latin typeface="Arial" charset="0"/>
                <a:ea typeface="隶书" pitchFamily="49" charset="-122"/>
              </a:defRPr>
            </a:lvl7pPr>
            <a:lvl8pPr marL="1371600" algn="l" rtl="0" fontAlgn="base">
              <a:spcBef>
                <a:spcPct val="0"/>
              </a:spcBef>
              <a:spcAft>
                <a:spcPct val="0"/>
              </a:spcAft>
              <a:defRPr kumimoji="1" sz="4400" b="1">
                <a:solidFill>
                  <a:srgbClr val="FF3300"/>
                </a:solidFill>
                <a:latin typeface="Arial" charset="0"/>
                <a:ea typeface="隶书" pitchFamily="49" charset="-122"/>
              </a:defRPr>
            </a:lvl8pPr>
            <a:lvl9pPr marL="1828800" algn="l" rtl="0" fontAlgn="base">
              <a:spcBef>
                <a:spcPct val="0"/>
              </a:spcBef>
              <a:spcAft>
                <a:spcPct val="0"/>
              </a:spcAft>
              <a:defRPr kumimoji="1" sz="4400" b="1">
                <a:solidFill>
                  <a:srgbClr val="FF3300"/>
                </a:solidFill>
                <a:latin typeface="Arial" charset="0"/>
                <a:ea typeface="隶书" pitchFamily="49" charset="-122"/>
              </a:defRPr>
            </a:lvl9pPr>
          </a:lstStyle>
          <a:p>
            <a:pPr>
              <a:defRPr/>
            </a:pPr>
            <a:r>
              <a:rPr lang="en-US" altLang="zh-CN" kern="0" dirty="0"/>
              <a:t>NoSQL</a:t>
            </a:r>
            <a:r>
              <a:rPr lang="zh-CN" altLang="en-US" kern="0" dirty="0"/>
              <a:t>数据库</a:t>
            </a:r>
            <a:r>
              <a:rPr lang="en-US" altLang="zh-CN" kern="0" dirty="0"/>
              <a:t>- 4 </a:t>
            </a:r>
            <a:r>
              <a:rPr lang="zh-CN" altLang="en-US" kern="0" dirty="0"/>
              <a:t>图结构</a:t>
            </a:r>
            <a:r>
              <a:rPr lang="en-US" altLang="zh-CN" kern="0" dirty="0"/>
              <a:t>(Neo4j)</a:t>
            </a:r>
            <a:endParaRPr lang="zh-CN" altLang="en-US" kern="0" dirty="0"/>
          </a:p>
        </p:txBody>
      </p:sp>
    </p:spTree>
    <p:extLst>
      <p:ext uri="{BB962C8B-B14F-4D97-AF65-F5344CB8AC3E}">
        <p14:creationId xmlns:p14="http://schemas.microsoft.com/office/powerpoint/2010/main" val="25013621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67544" y="1409700"/>
            <a:ext cx="4318248" cy="4876800"/>
          </a:xfrm>
        </p:spPr>
        <p:txBody>
          <a:bodyPr/>
          <a:lstStyle/>
          <a:p>
            <a:r>
              <a:rPr lang="en-US" altLang="zh-CN" sz="2400" dirty="0">
                <a:latin typeface="-apple-system"/>
              </a:rPr>
              <a:t>Neo4j</a:t>
            </a:r>
            <a:r>
              <a:rPr lang="zh-CN" altLang="en-US" sz="2400" dirty="0">
                <a:latin typeface="-apple-system"/>
              </a:rPr>
              <a:t>中支持搜索最短路径和全部路径的功能</a:t>
            </a:r>
            <a:endParaRPr lang="en-US" altLang="zh-CN" sz="2400" dirty="0">
              <a:latin typeface="-apple-system"/>
            </a:endParaRPr>
          </a:p>
          <a:p>
            <a:r>
              <a:rPr lang="zh-CN" altLang="en-US" sz="2400" dirty="0">
                <a:latin typeface="-apple-system"/>
              </a:rPr>
              <a:t>只要输入起止节点，调用</a:t>
            </a:r>
            <a:r>
              <a:rPr lang="en-US" altLang="zh-CN" sz="2400" dirty="0" err="1">
                <a:latin typeface="-apple-system"/>
              </a:rPr>
              <a:t>shortestPath</a:t>
            </a:r>
            <a:r>
              <a:rPr lang="zh-CN" altLang="en-US" sz="2400" dirty="0">
                <a:latin typeface="-apple-system"/>
              </a:rPr>
              <a:t>和</a:t>
            </a:r>
            <a:r>
              <a:rPr lang="en-US" altLang="zh-CN" sz="2400" dirty="0" err="1">
                <a:latin typeface="-apple-system"/>
              </a:rPr>
              <a:t>allShortestPaths</a:t>
            </a:r>
            <a:r>
              <a:rPr lang="zh-CN" altLang="en-US" sz="2400" dirty="0">
                <a:latin typeface="-apple-system"/>
              </a:rPr>
              <a:t>方法就可以得到想要的结果</a:t>
            </a:r>
            <a:endParaRPr lang="en-US" altLang="zh-CN" sz="2400" dirty="0">
              <a:latin typeface="-apple-system"/>
            </a:endParaRPr>
          </a:p>
          <a:p>
            <a:r>
              <a:rPr lang="zh-CN" altLang="en-US" sz="2400" dirty="0"/>
              <a:t>查询两点之间的全部路径</a:t>
            </a:r>
            <a:endParaRPr lang="en-US" altLang="zh-CN" sz="2400" dirty="0"/>
          </a:p>
          <a:p>
            <a:pPr lvl="1"/>
            <a:r>
              <a:rPr lang="en-US" altLang="zh-CN" sz="2000" dirty="0"/>
              <a:t>match (</a:t>
            </a:r>
            <a:r>
              <a:rPr lang="en-US" altLang="zh-CN" sz="2000" dirty="0" err="1"/>
              <a:t>Al:Person</a:t>
            </a:r>
            <a:r>
              <a:rPr lang="en-US" altLang="zh-CN" sz="2000" dirty="0"/>
              <a:t> {name: 'Al Pacino'}),(</a:t>
            </a:r>
            <a:r>
              <a:rPr lang="en-US" altLang="zh-CN" sz="2000" dirty="0" err="1"/>
              <a:t>Kevin:Person</a:t>
            </a:r>
            <a:r>
              <a:rPr lang="en-US" altLang="zh-CN" sz="2000" dirty="0"/>
              <a:t> {name: 'Kevin Bacon'}), p = </a:t>
            </a:r>
            <a:r>
              <a:rPr lang="en-US" altLang="zh-CN" sz="2000" dirty="0" err="1"/>
              <a:t>allShortestPaths</a:t>
            </a:r>
            <a:r>
              <a:rPr lang="en-US" altLang="zh-CN" sz="2000" dirty="0"/>
              <a:t>((Al)-[*..15]-(Kevin))return p</a:t>
            </a:r>
            <a:endParaRPr lang="zh-CN" altLang="en-US" sz="1800" dirty="0"/>
          </a:p>
        </p:txBody>
      </p:sp>
      <p:sp>
        <p:nvSpPr>
          <p:cNvPr id="4" name="日期占位符 3"/>
          <p:cNvSpPr>
            <a:spLocks noGrp="1"/>
          </p:cNvSpPr>
          <p:nvPr>
            <p:ph type="dt" sz="half" idx="10"/>
          </p:nvPr>
        </p:nvSpPr>
        <p:spPr/>
        <p:txBody>
          <a:bodyPr/>
          <a:lstStyle/>
          <a:p>
            <a:pPr>
              <a:defRPr/>
            </a:pPr>
            <a:fld id="{0E64667F-6A7A-4868-B32C-26A92B827C87}" type="datetime3">
              <a:rPr lang="zh-CN" altLang="en-US" smtClean="0"/>
              <a:pPr>
                <a:defRPr/>
              </a:pPr>
              <a:t>2022年9月13日星期二</a:t>
            </a:fld>
            <a:endParaRPr lang="en-US" altLang="zh-CN"/>
          </a:p>
        </p:txBody>
      </p:sp>
      <p:sp>
        <p:nvSpPr>
          <p:cNvPr id="5" name="灯片编号占位符 4"/>
          <p:cNvSpPr>
            <a:spLocks noGrp="1"/>
          </p:cNvSpPr>
          <p:nvPr>
            <p:ph type="sldNum" sz="quarter" idx="11"/>
          </p:nvPr>
        </p:nvSpPr>
        <p:spPr/>
        <p:txBody>
          <a:bodyPr/>
          <a:lstStyle/>
          <a:p>
            <a:pPr>
              <a:defRPr/>
            </a:pPr>
            <a:fld id="{77D8ADC7-830B-4ACA-BC27-69EA4A3920D2}" type="slidenum">
              <a:rPr lang="zh-CN" altLang="en-US" smtClean="0"/>
              <a:pPr>
                <a:defRPr/>
              </a:pPr>
              <a:t>85</a:t>
            </a:fld>
            <a:endParaRPr lang="en-US" altLang="zh-CN"/>
          </a:p>
        </p:txBody>
      </p:sp>
      <p:sp>
        <p:nvSpPr>
          <p:cNvPr id="6" name="页脚占位符 5"/>
          <p:cNvSpPr>
            <a:spLocks noGrp="1"/>
          </p:cNvSpPr>
          <p:nvPr>
            <p:ph type="ftr" sz="quarter" idx="12"/>
          </p:nvPr>
        </p:nvSpPr>
        <p:spPr/>
        <p:txBody>
          <a:bodyPr/>
          <a:lstStyle/>
          <a:p>
            <a:pPr>
              <a:defRPr/>
            </a:pPr>
            <a:r>
              <a:rPr lang="zh-CN" altLang="en-US"/>
              <a:t>大数据管理----前言</a:t>
            </a:r>
            <a:endParaRPr lang="zh-CN" altLang="zh-CN"/>
          </a:p>
        </p:txBody>
      </p:sp>
      <p:pic>
        <p:nvPicPr>
          <p:cNvPr id="7" name="图片 6"/>
          <p:cNvPicPr>
            <a:picLocks noChangeAspect="1"/>
          </p:cNvPicPr>
          <p:nvPr/>
        </p:nvPicPr>
        <p:blipFill rotWithShape="1">
          <a:blip r:embed="rId2">
            <a:extLst>
              <a:ext uri="{28A0092B-C50C-407E-A947-70E740481C1C}">
                <a14:useLocalDpi xmlns:a14="http://schemas.microsoft.com/office/drawing/2010/main" val="0"/>
              </a:ext>
            </a:extLst>
          </a:blip>
          <a:srcRect l="13489" t="3982" r="17785" b="10558"/>
          <a:stretch/>
        </p:blipFill>
        <p:spPr>
          <a:xfrm>
            <a:off x="4572000" y="1605979"/>
            <a:ext cx="4608512" cy="4680521"/>
          </a:xfrm>
          <a:prstGeom prst="rect">
            <a:avLst/>
          </a:prstGeom>
        </p:spPr>
      </p:pic>
      <p:sp>
        <p:nvSpPr>
          <p:cNvPr id="9" name="标题 1">
            <a:extLst>
              <a:ext uri="{FF2B5EF4-FFF2-40B4-BE49-F238E27FC236}">
                <a16:creationId xmlns:a16="http://schemas.microsoft.com/office/drawing/2014/main" id="{626EB88C-1D71-41B6-8018-41F85450100E}"/>
              </a:ext>
            </a:extLst>
          </p:cNvPr>
          <p:cNvSpPr>
            <a:spLocks noGrp="1"/>
          </p:cNvSpPr>
          <p:nvPr>
            <p:ph type="title"/>
          </p:nvPr>
        </p:nvSpPr>
        <p:spPr>
          <a:xfrm>
            <a:off x="467544" y="116632"/>
            <a:ext cx="8251382" cy="838200"/>
          </a:xfrm>
        </p:spPr>
        <p:txBody>
          <a:bodyPr/>
          <a:lstStyle/>
          <a:p>
            <a:pPr>
              <a:defRPr/>
            </a:pPr>
            <a:r>
              <a:rPr lang="en-US" altLang="zh-CN" dirty="0"/>
              <a:t>NoSQL</a:t>
            </a:r>
            <a:r>
              <a:rPr lang="zh-CN" altLang="en-US" dirty="0"/>
              <a:t>数据库</a:t>
            </a:r>
            <a:r>
              <a:rPr lang="en-US" altLang="zh-CN" dirty="0"/>
              <a:t>- 4 </a:t>
            </a:r>
            <a:r>
              <a:rPr lang="zh-CN" altLang="en-US" dirty="0"/>
              <a:t>图结构</a:t>
            </a:r>
            <a:r>
              <a:rPr lang="en-US" altLang="zh-CN" dirty="0"/>
              <a:t>(Neo4j)</a:t>
            </a:r>
            <a:endParaRPr lang="zh-CN" altLang="en-US" dirty="0"/>
          </a:p>
        </p:txBody>
      </p:sp>
    </p:spTree>
    <p:extLst>
      <p:ext uri="{BB962C8B-B14F-4D97-AF65-F5344CB8AC3E}">
        <p14:creationId xmlns:p14="http://schemas.microsoft.com/office/powerpoint/2010/main" val="576823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zh-CN" altLang="en-US" dirty="0"/>
              <a:t>提纲</a:t>
            </a:r>
          </a:p>
        </p:txBody>
      </p:sp>
      <p:sp>
        <p:nvSpPr>
          <p:cNvPr id="12291" name="内容占位符 2"/>
          <p:cNvSpPr>
            <a:spLocks noGrp="1"/>
          </p:cNvSpPr>
          <p:nvPr>
            <p:ph idx="1"/>
          </p:nvPr>
        </p:nvSpPr>
        <p:spPr/>
        <p:txBody>
          <a:bodyPr/>
          <a:lstStyle/>
          <a:p>
            <a:pPr>
              <a:lnSpc>
                <a:spcPct val="150000"/>
              </a:lnSpc>
            </a:pPr>
            <a:r>
              <a:rPr lang="zh-CN" altLang="en-US" sz="2800" dirty="0"/>
              <a:t>数据库技术发展历史</a:t>
            </a:r>
            <a:endParaRPr lang="en-US" altLang="zh-CN" sz="2800" dirty="0"/>
          </a:p>
          <a:p>
            <a:pPr>
              <a:lnSpc>
                <a:spcPct val="150000"/>
              </a:lnSpc>
            </a:pPr>
            <a:r>
              <a:rPr lang="en-US" altLang="zh-CN" sz="2800" dirty="0">
                <a:solidFill>
                  <a:srgbClr val="FF0000"/>
                </a:solidFill>
              </a:rPr>
              <a:t>NoSQL</a:t>
            </a:r>
            <a:r>
              <a:rPr lang="zh-CN" altLang="en-US" sz="2800" dirty="0">
                <a:solidFill>
                  <a:srgbClr val="FF0000"/>
                </a:solidFill>
              </a:rPr>
              <a:t>在国内的应用</a:t>
            </a:r>
            <a:endParaRPr lang="en-US" altLang="zh-CN" sz="2800" dirty="0">
              <a:solidFill>
                <a:srgbClr val="FF0000"/>
              </a:solidFill>
            </a:endParaRPr>
          </a:p>
          <a:p>
            <a:pPr>
              <a:lnSpc>
                <a:spcPct val="150000"/>
              </a:lnSpc>
            </a:pPr>
            <a:r>
              <a:rPr lang="en-US" altLang="zh-CN" sz="2800" dirty="0"/>
              <a:t>NoSQL</a:t>
            </a:r>
            <a:r>
              <a:rPr lang="zh-CN" altLang="en-US" sz="2800" dirty="0"/>
              <a:t>数据库的产生背景</a:t>
            </a:r>
            <a:endParaRPr lang="en-US" altLang="zh-CN" sz="2800" dirty="0"/>
          </a:p>
          <a:p>
            <a:pPr lvl="1">
              <a:lnSpc>
                <a:spcPct val="150000"/>
              </a:lnSpc>
            </a:pPr>
            <a:r>
              <a:rPr lang="zh-CN" altLang="en-US" sz="2400" dirty="0"/>
              <a:t>大数据的兴起及发展</a:t>
            </a:r>
            <a:endParaRPr lang="en-US" altLang="zh-CN" sz="2400" dirty="0"/>
          </a:p>
          <a:p>
            <a:pPr lvl="1">
              <a:lnSpc>
                <a:spcPct val="150000"/>
              </a:lnSpc>
            </a:pPr>
            <a:r>
              <a:rPr lang="zh-CN" altLang="en-US" sz="2400" dirty="0"/>
              <a:t>关系数据库的优势和不足</a:t>
            </a:r>
            <a:endParaRPr lang="en-US" altLang="zh-CN" sz="2400" dirty="0"/>
          </a:p>
          <a:p>
            <a:pPr lvl="1">
              <a:lnSpc>
                <a:spcPct val="150000"/>
              </a:lnSpc>
            </a:pPr>
            <a:r>
              <a:rPr lang="en-US" altLang="zh-CN" sz="2400" dirty="0"/>
              <a:t>NoSQL</a:t>
            </a:r>
            <a:r>
              <a:rPr lang="zh-CN" altLang="en-US" sz="2400" dirty="0"/>
              <a:t>数据库的优势</a:t>
            </a:r>
            <a:endParaRPr lang="en-US" altLang="zh-CN" sz="2400" dirty="0"/>
          </a:p>
          <a:p>
            <a:pPr>
              <a:lnSpc>
                <a:spcPct val="150000"/>
              </a:lnSpc>
            </a:pPr>
            <a:r>
              <a:rPr lang="en-US" altLang="zh-CN" sz="2800" dirty="0"/>
              <a:t>NoSQL</a:t>
            </a:r>
            <a:r>
              <a:rPr lang="zh-CN" altLang="en-US" sz="2800" dirty="0"/>
              <a:t>数据库的种类</a:t>
            </a:r>
            <a:endParaRPr lang="en-US" altLang="zh-CN" sz="2800" dirty="0"/>
          </a:p>
          <a:p>
            <a:pPr>
              <a:lnSpc>
                <a:spcPct val="150000"/>
              </a:lnSpc>
            </a:pPr>
            <a:endParaRPr lang="en-US" altLang="zh-CN" sz="2800" dirty="0"/>
          </a:p>
          <a:p>
            <a:pPr>
              <a:lnSpc>
                <a:spcPct val="150000"/>
              </a:lnSpc>
            </a:pPr>
            <a:endParaRPr lang="en-US" altLang="zh-CN" sz="2800" dirty="0"/>
          </a:p>
          <a:p>
            <a:pPr>
              <a:lnSpc>
                <a:spcPct val="150000"/>
              </a:lnSpc>
            </a:pPr>
            <a:endParaRPr lang="zh-CN" altLang="en-US" sz="2800" dirty="0"/>
          </a:p>
        </p:txBody>
      </p:sp>
      <p:sp>
        <p:nvSpPr>
          <p:cNvPr id="4" name="日期占位符 3"/>
          <p:cNvSpPr>
            <a:spLocks noGrp="1"/>
          </p:cNvSpPr>
          <p:nvPr>
            <p:ph type="dt" sz="quarter" idx="10"/>
          </p:nvPr>
        </p:nvSpPr>
        <p:spPr/>
        <p:txBody>
          <a:bodyPr/>
          <a:lstStyle/>
          <a:p>
            <a:pPr>
              <a:defRPr/>
            </a:pPr>
            <a:fld id="{3809799F-1DE9-4A06-947D-268105C138FD}" type="datetime3">
              <a:rPr lang="zh-CN" altLang="en-US" smtClean="0"/>
              <a:pPr>
                <a:defRPr/>
              </a:pPr>
              <a:t>2022年9月13日星期二</a:t>
            </a:fld>
            <a:endParaRPr lang="en-US" altLang="zh-CN"/>
          </a:p>
        </p:txBody>
      </p:sp>
      <p:sp>
        <p:nvSpPr>
          <p:cNvPr id="12293" name="灯片编号占位符 4"/>
          <p:cNvSpPr>
            <a:spLocks noGrp="1"/>
          </p:cNvSpPr>
          <p:nvPr>
            <p:ph type="sldNum" sz="quarter" idx="1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0"/>
              </a:spcBef>
              <a:buClrTx/>
              <a:buSzTx/>
              <a:buFontTx/>
              <a:buNone/>
            </a:pPr>
            <a:fld id="{CE5BAEBA-2E3C-4DF6-ACCB-D0C41C3A25EF}" type="slidenum">
              <a:rPr lang="zh-CN" altLang="en-US" sz="2400" smtClean="0">
                <a:solidFill>
                  <a:schemeClr val="accent2"/>
                </a:solidFill>
                <a:latin typeface="Times New Roman" panose="02020603050405020304" pitchFamily="18" charset="0"/>
              </a:rPr>
              <a:pPr>
                <a:spcBef>
                  <a:spcPct val="0"/>
                </a:spcBef>
                <a:buClrTx/>
                <a:buSzTx/>
                <a:buFontTx/>
                <a:buNone/>
              </a:pPr>
              <a:t>9</a:t>
            </a:fld>
            <a:endParaRPr lang="en-US" altLang="zh-CN" sz="2400">
              <a:solidFill>
                <a:schemeClr val="accent2"/>
              </a:solidFill>
              <a:latin typeface="Times New Roman" panose="02020603050405020304" pitchFamily="18" charset="0"/>
            </a:endParaRPr>
          </a:p>
        </p:txBody>
      </p:sp>
      <p:sp>
        <p:nvSpPr>
          <p:cNvPr id="12294" name="页脚占位符 5"/>
          <p:cNvSpPr>
            <a:spLocks noGrp="1"/>
          </p:cNvSpPr>
          <p:nvPr>
            <p:ph type="ftr"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50000"/>
              </a:spcBef>
              <a:buClrTx/>
              <a:buSzTx/>
              <a:buFontTx/>
              <a:buNone/>
            </a:pPr>
            <a:r>
              <a:rPr lang="zh-CN" altLang="en-US" sz="2400">
                <a:solidFill>
                  <a:schemeClr val="tx1"/>
                </a:solidFill>
                <a:latin typeface="Times New Roman" panose="02020603050405020304" pitchFamily="18" charset="0"/>
                <a:ea typeface="宋体" panose="02010600030101010101" pitchFamily="2" charset="-122"/>
              </a:rPr>
              <a:t>大数据管理----前言</a:t>
            </a:r>
            <a:endParaRPr lang="zh-CN" altLang="zh-CN" sz="2400">
              <a:solidFill>
                <a:schemeClr val="tx1"/>
              </a:solidFill>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2346803518"/>
      </p:ext>
    </p:extLst>
  </p:cSld>
  <p:clrMapOvr>
    <a:masterClrMapping/>
  </p:clrMapOvr>
</p:sld>
</file>

<file path=ppt/theme/theme1.xml><?xml version="1.0" encoding="utf-8"?>
<a:theme xmlns:a="http://schemas.openxmlformats.org/drawingml/2006/main" name="个人主页 (标准)">
  <a:themeElements>
    <a:clrScheme name="个人主页 (标准) 1">
      <a:dk1>
        <a:srgbClr val="000000"/>
      </a:dk1>
      <a:lt1>
        <a:srgbClr val="FFFFFF"/>
      </a:lt1>
      <a:dk2>
        <a:srgbClr val="1E2E53"/>
      </a:dk2>
      <a:lt2>
        <a:srgbClr val="FFCC00"/>
      </a:lt2>
      <a:accent1>
        <a:srgbClr val="FF9933"/>
      </a:accent1>
      <a:accent2>
        <a:srgbClr val="336699"/>
      </a:accent2>
      <a:accent3>
        <a:srgbClr val="ABADB3"/>
      </a:accent3>
      <a:accent4>
        <a:srgbClr val="DADADA"/>
      </a:accent4>
      <a:accent5>
        <a:srgbClr val="FFCAAD"/>
      </a:accent5>
      <a:accent6>
        <a:srgbClr val="2D5C8A"/>
      </a:accent6>
      <a:hlink>
        <a:srgbClr val="EAEAEA"/>
      </a:hlink>
      <a:folHlink>
        <a:srgbClr val="A73737"/>
      </a:folHlink>
    </a:clrScheme>
    <a:fontScheme name="个人主页 (标准)">
      <a:majorFont>
        <a:latin typeface="Arial"/>
        <a:ea typeface="隶书"/>
        <a:cs typeface=""/>
      </a:majorFont>
      <a:minorFont>
        <a:latin typeface="Arial"/>
        <a:ea typeface="华文新魏"/>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333300"/>
        </a:solidFill>
        <a:ln w="9525" cap="flat" cmpd="sng" algn="ctr">
          <a:noFill/>
          <a:prstDash val="solid"/>
          <a:round/>
          <a:headEnd type="none" w="med" len="med"/>
          <a:tailEnd type="none" w="med" len="med"/>
        </a:ln>
        <a:effectLst/>
        <a:scene3d>
          <a:camera prst="legacyObliqueRight"/>
          <a:lightRig rig="legacyHarsh3" dir="t"/>
        </a:scene3d>
        <a:sp3d extrusionH="100000" prstMaterial="legacyMatte">
          <a:bevelT w="13500" h="13500" prst="angle"/>
          <a:bevelB w="13500" h="13500" prst="angle"/>
          <a:extrusionClr>
            <a:srgbClr val="663300"/>
          </a:extrusionClr>
        </a:sp3d>
      </a:spPr>
      <a:bodyPr vert="horz" wrap="non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50000"/>
          </a:spcBef>
          <a:spcAft>
            <a:spcPct val="0"/>
          </a:spcAft>
          <a:buClrTx/>
          <a:buSzTx/>
          <a:buFontTx/>
          <a:buNone/>
          <a:tabLst/>
          <a:defRPr kumimoji="1" lang="en-US" sz="2400" b="0" i="0" u="none" strike="noStrike" cap="none" normalizeH="0" baseline="0" smtClean="0">
            <a:ln>
              <a:noFill/>
            </a:ln>
            <a:solidFill>
              <a:schemeClr val="tx1"/>
            </a:solidFill>
            <a:effectLst/>
            <a:latin typeface="Times New Roman" pitchFamily="18" charset="0"/>
            <a:ea typeface="宋体" pitchFamily="2" charset="-122"/>
          </a:defRPr>
        </a:defPPr>
      </a:lstStyle>
    </a:spDef>
    <a:lnDef>
      <a:spPr bwMode="auto">
        <a:xfrm>
          <a:off x="0" y="0"/>
          <a:ext cx="1" cy="1"/>
        </a:xfrm>
        <a:custGeom>
          <a:avLst/>
          <a:gdLst/>
          <a:ahLst/>
          <a:cxnLst/>
          <a:rect l="0" t="0" r="0" b="0"/>
          <a:pathLst/>
        </a:custGeom>
        <a:solidFill>
          <a:srgbClr val="333300"/>
        </a:solidFill>
        <a:ln w="9525" cap="flat" cmpd="sng" algn="ctr">
          <a:noFill/>
          <a:prstDash val="solid"/>
          <a:round/>
          <a:headEnd type="none" w="med" len="med"/>
          <a:tailEnd type="none" w="med" len="med"/>
        </a:ln>
        <a:effectLst/>
        <a:scene3d>
          <a:camera prst="legacyObliqueRight"/>
          <a:lightRig rig="legacyHarsh3" dir="t"/>
        </a:scene3d>
        <a:sp3d extrusionH="100000" prstMaterial="legacyMatte">
          <a:bevelT w="13500" h="13500" prst="angle"/>
          <a:bevelB w="13500" h="13500" prst="angle"/>
          <a:extrusionClr>
            <a:srgbClr val="663300"/>
          </a:extrusionClr>
        </a:sp3d>
      </a:spPr>
      <a:bodyPr vert="horz" wrap="non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50000"/>
          </a:spcBef>
          <a:spcAft>
            <a:spcPct val="0"/>
          </a:spcAft>
          <a:buClrTx/>
          <a:buSzTx/>
          <a:buFontTx/>
          <a:buNone/>
          <a:tabLst/>
          <a:defRPr kumimoji="1" lang="en-US" sz="2400" b="0" i="0" u="none" strike="noStrike" cap="none" normalizeH="0" baseline="0" smtClean="0">
            <a:ln>
              <a:noFill/>
            </a:ln>
            <a:solidFill>
              <a:schemeClr val="tx1"/>
            </a:solidFill>
            <a:effectLst/>
            <a:latin typeface="Times New Roman" pitchFamily="18" charset="0"/>
            <a:ea typeface="宋体" pitchFamily="2" charset="-122"/>
          </a:defRPr>
        </a:defPPr>
      </a:lstStyle>
    </a:lnDef>
  </a:objectDefaults>
  <a:extraClrSchemeLst>
    <a:extraClrScheme>
      <a:clrScheme name="个人主页 (标准) 1">
        <a:dk1>
          <a:srgbClr val="000000"/>
        </a:dk1>
        <a:lt1>
          <a:srgbClr val="FFFFFF"/>
        </a:lt1>
        <a:dk2>
          <a:srgbClr val="1E2E53"/>
        </a:dk2>
        <a:lt2>
          <a:srgbClr val="FFCC00"/>
        </a:lt2>
        <a:accent1>
          <a:srgbClr val="FF9933"/>
        </a:accent1>
        <a:accent2>
          <a:srgbClr val="336699"/>
        </a:accent2>
        <a:accent3>
          <a:srgbClr val="ABADB3"/>
        </a:accent3>
        <a:accent4>
          <a:srgbClr val="DADADA"/>
        </a:accent4>
        <a:accent5>
          <a:srgbClr val="FFCAAD"/>
        </a:accent5>
        <a:accent6>
          <a:srgbClr val="2D5C8A"/>
        </a:accent6>
        <a:hlink>
          <a:srgbClr val="EAEAEA"/>
        </a:hlink>
        <a:folHlink>
          <a:srgbClr val="A73737"/>
        </a:folHlink>
      </a:clrScheme>
      <a:clrMap bg1="dk2" tx1="lt1" bg2="dk1" tx2="lt2" accent1="accent1" accent2="accent2" accent3="accent3" accent4="accent4" accent5="accent5" accent6="accent6" hlink="hlink" folHlink="folHlink"/>
    </a:extraClrScheme>
    <a:extraClrScheme>
      <a:clrScheme name="个人主页 (标准) 2">
        <a:dk1>
          <a:srgbClr val="663300"/>
        </a:dk1>
        <a:lt1>
          <a:srgbClr val="FFFFFF"/>
        </a:lt1>
        <a:dk2>
          <a:srgbClr val="996633"/>
        </a:dk2>
        <a:lt2>
          <a:srgbClr val="868686"/>
        </a:lt2>
        <a:accent1>
          <a:srgbClr val="FF9900"/>
        </a:accent1>
        <a:accent2>
          <a:srgbClr val="CC6600"/>
        </a:accent2>
        <a:accent3>
          <a:srgbClr val="FFFFFF"/>
        </a:accent3>
        <a:accent4>
          <a:srgbClr val="562A00"/>
        </a:accent4>
        <a:accent5>
          <a:srgbClr val="FFCAAA"/>
        </a:accent5>
        <a:accent6>
          <a:srgbClr val="B95C00"/>
        </a:accent6>
        <a:hlink>
          <a:srgbClr val="FFCC00"/>
        </a:hlink>
        <a:folHlink>
          <a:srgbClr val="CCCCCC"/>
        </a:folHlink>
      </a:clrScheme>
      <a:clrMap bg1="lt1" tx1="dk1" bg2="lt2" tx2="dk2" accent1="accent1" accent2="accent2" accent3="accent3" accent4="accent4" accent5="accent5" accent6="accent6" hlink="hlink" folHlink="folHlink"/>
    </a:extraClrScheme>
    <a:extraClrScheme>
      <a:clrScheme name="个人主页 (标准) 3">
        <a:dk1>
          <a:srgbClr val="000000"/>
        </a:dk1>
        <a:lt1>
          <a:srgbClr val="FFFFFF"/>
        </a:lt1>
        <a:dk2>
          <a:srgbClr val="000000"/>
        </a:dk2>
        <a:lt2>
          <a:srgbClr val="868686"/>
        </a:lt2>
        <a:accent1>
          <a:srgbClr val="EAEAEA"/>
        </a:accent1>
        <a:accent2>
          <a:srgbClr val="5F5F5F"/>
        </a:accent2>
        <a:accent3>
          <a:srgbClr val="FFFFFF"/>
        </a:accent3>
        <a:accent4>
          <a:srgbClr val="000000"/>
        </a:accent4>
        <a:accent5>
          <a:srgbClr val="F3F3F3"/>
        </a:accent5>
        <a:accent6>
          <a:srgbClr val="555555"/>
        </a:accent6>
        <a:hlink>
          <a:srgbClr val="969696"/>
        </a:hlink>
        <a:folHlink>
          <a:srgbClr val="CBCBCB"/>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C:\www\Microsoft Office\Templates\演示文稿\个人主页 (标准).pot</Template>
  <TotalTime>2333</TotalTime>
  <Words>5762</Words>
  <Application>Microsoft Office PowerPoint</Application>
  <PresentationFormat>全屏显示(4:3)</PresentationFormat>
  <Paragraphs>866</Paragraphs>
  <Slides>85</Slides>
  <Notes>18</Notes>
  <HiddenSlides>0</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85</vt:i4>
      </vt:variant>
    </vt:vector>
  </HeadingPairs>
  <TitlesOfParts>
    <vt:vector size="100" baseType="lpstr">
      <vt:lpstr>-apple-system</vt:lpstr>
      <vt:lpstr>AR PL ShanHeiSun Uni</vt:lpstr>
      <vt:lpstr>ＭＳ Ｐゴシック</vt:lpstr>
      <vt:lpstr>华文细黑</vt:lpstr>
      <vt:lpstr>华文新魏</vt:lpstr>
      <vt:lpstr>隶书</vt:lpstr>
      <vt:lpstr>宋体</vt:lpstr>
      <vt:lpstr>微软雅黑</vt:lpstr>
      <vt:lpstr>Arial</vt:lpstr>
      <vt:lpstr>Calibri</vt:lpstr>
      <vt:lpstr>Helvetica</vt:lpstr>
      <vt:lpstr>Tahoma</vt:lpstr>
      <vt:lpstr>Times New Roman</vt:lpstr>
      <vt:lpstr>Wingdings</vt:lpstr>
      <vt:lpstr>个人主页 (标准)</vt:lpstr>
      <vt:lpstr>PowerPoint 演示文稿</vt:lpstr>
      <vt:lpstr>提纲</vt:lpstr>
      <vt:lpstr>全球数据库发展历程</vt:lpstr>
      <vt:lpstr>中国数据库发展历程</vt:lpstr>
      <vt:lpstr>中国数据库产业图谱</vt:lpstr>
      <vt:lpstr>关系型VS非关系型</vt:lpstr>
      <vt:lpstr>云上VS云下</vt:lpstr>
      <vt:lpstr>SQL/NewSQL/NoSQL的区别及取舍</vt:lpstr>
      <vt:lpstr>提纲</vt:lpstr>
      <vt:lpstr>NoSQL的应用(1)</vt:lpstr>
      <vt:lpstr>NoSQL的应用(2)</vt:lpstr>
      <vt:lpstr>提纲</vt:lpstr>
      <vt:lpstr>提纲</vt:lpstr>
      <vt:lpstr>数据存储单位</vt:lpstr>
      <vt:lpstr>数据的度量</vt:lpstr>
      <vt:lpstr>Big Data is Massive…</vt:lpstr>
      <vt:lpstr>一秒钟会发生什么？</vt:lpstr>
      <vt:lpstr>Internet of things</vt:lpstr>
      <vt:lpstr>… Growing …</vt:lpstr>
      <vt:lpstr>进入大数据时代</vt:lpstr>
      <vt:lpstr>What can you do with the data</vt:lpstr>
      <vt:lpstr>Analytics Provide the Key To:</vt:lpstr>
      <vt:lpstr>New Media Intelligence</vt:lpstr>
      <vt:lpstr>In-Network Intelligence:  IPTV</vt:lpstr>
      <vt:lpstr>Analytics as Content</vt:lpstr>
      <vt:lpstr>One day of SF taxi feed</vt:lpstr>
      <vt:lpstr>One day of SF taxi feed</vt:lpstr>
      <vt:lpstr>NextGenMaps</vt:lpstr>
      <vt:lpstr>“E-Wellness Applications”</vt:lpstr>
      <vt:lpstr>Graph Data</vt:lpstr>
      <vt:lpstr>大数据应用</vt:lpstr>
      <vt:lpstr>大数据能做什么？</vt:lpstr>
      <vt:lpstr>互联网银行贷款业务</vt:lpstr>
      <vt:lpstr>零售业--Target 超市</vt:lpstr>
      <vt:lpstr>PowerPoint 演示文稿</vt:lpstr>
      <vt:lpstr>医疗保险反欺诈</vt:lpstr>
      <vt:lpstr>360手机卫士聚焦骚扰电话追踪</vt:lpstr>
      <vt:lpstr>交通----京城哪条路不堵？</vt:lpstr>
      <vt:lpstr>双11&amp;双12微博大数据</vt:lpstr>
      <vt:lpstr>央视春晚摇一摇</vt:lpstr>
      <vt:lpstr>携程春节大数据</vt:lpstr>
      <vt:lpstr>数据之上 穹顶之下</vt:lpstr>
      <vt:lpstr>医疗和可穿戴设备</vt:lpstr>
      <vt:lpstr>大数据的基础知识</vt:lpstr>
      <vt:lpstr>大数据无处不在</vt:lpstr>
      <vt:lpstr>大数据</vt:lpstr>
      <vt:lpstr>大数据的四个特征</vt:lpstr>
      <vt:lpstr>Volume—数量大</vt:lpstr>
      <vt:lpstr>Velocity—速度快</vt:lpstr>
      <vt:lpstr>Variety—多样化</vt:lpstr>
      <vt:lpstr>Value—价值</vt:lpstr>
      <vt:lpstr>PowerPoint 演示文稿</vt:lpstr>
      <vt:lpstr>从数据库到大数据</vt:lpstr>
      <vt:lpstr>从数据库到大数据</vt:lpstr>
      <vt:lpstr>从数据库到大数据</vt:lpstr>
      <vt:lpstr>提纲</vt:lpstr>
      <vt:lpstr>关系数据库的优势</vt:lpstr>
      <vt:lpstr>关系数据库存在的问题</vt:lpstr>
      <vt:lpstr>关系数据库存在的问题</vt:lpstr>
      <vt:lpstr>关系数据库存在的问题</vt:lpstr>
      <vt:lpstr>关系数据库存在的问题</vt:lpstr>
      <vt:lpstr>关系数据库存在的问题</vt:lpstr>
      <vt:lpstr>关系数据库存在的问题</vt:lpstr>
      <vt:lpstr>关系数据库存在的问题</vt:lpstr>
      <vt:lpstr>总结：关系数据库的不足</vt:lpstr>
      <vt:lpstr>提纲</vt:lpstr>
      <vt:lpstr>NoSQL数据库的优势</vt:lpstr>
      <vt:lpstr>NoSQL数据库</vt:lpstr>
      <vt:lpstr>NoSQL数据库-模式灵活</vt:lpstr>
      <vt:lpstr>提纲</vt:lpstr>
      <vt:lpstr>NoSQL数据库的种类</vt:lpstr>
      <vt:lpstr>关系型数据库(RDBMS)</vt:lpstr>
      <vt:lpstr>NoSQL数据库-1 列存储</vt:lpstr>
      <vt:lpstr>NoSQL数据库-列式存储（Hbase）</vt:lpstr>
      <vt:lpstr>NoSQL数据库-列式存储(Hbase)</vt:lpstr>
      <vt:lpstr>NoSQL数据库-2 文档存储</vt:lpstr>
      <vt:lpstr>NoSQL数据库-文档存储(MongoDB)</vt:lpstr>
      <vt:lpstr>MongoDB</vt:lpstr>
      <vt:lpstr>RDB=&gt;MongoDB</vt:lpstr>
      <vt:lpstr>NoSQL数据库-3 键值式存储</vt:lpstr>
      <vt:lpstr>NoSQL数据库-键值式存储(Redis)</vt:lpstr>
      <vt:lpstr>NoSQL数据库-键值式存储(Redis)</vt:lpstr>
      <vt:lpstr>NoSQL数据库- 4 图结构(Neo4j)</vt:lpstr>
      <vt:lpstr>PowerPoint 演示文稿</vt:lpstr>
      <vt:lpstr>NoSQL数据库- 4 图结构(Neo4j)</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dc:creator>
  <cp:lastModifiedBy>Think</cp:lastModifiedBy>
  <cp:revision>170</cp:revision>
  <dcterms:created xsi:type="dcterms:W3CDTF">1601-01-01T00:00:00Z</dcterms:created>
  <dcterms:modified xsi:type="dcterms:W3CDTF">2022-09-13T07:52:48Z</dcterms:modified>
</cp:coreProperties>
</file>